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1"/>
          </a:solidFill>
        </a:fill>
      </a:tcStyle>
    </a:wholeTbl>
    <a:band2H>
      <a:tcTxStyle b="def" i="def"/>
      <a:tcStyle>
        <a:tcBdr/>
        <a:fill>
          <a:solidFill>
            <a:srgbClr val="E6E8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DA"/>
          </a:solidFill>
        </a:fill>
      </a:tcStyle>
    </a:wholeTbl>
    <a:band2H>
      <a:tcTxStyle b="def" i="def"/>
      <a:tcStyle>
        <a:tcBdr/>
        <a:fill>
          <a:solidFill>
            <a:srgbClr val="E6EB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8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;p27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y Choose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11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12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3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14" name="Google Shape;47;p36"/>
          <p:cNvSpPr/>
          <p:nvPr>
            <p:ph type="pic" idx="21"/>
          </p:nvPr>
        </p:nvSpPr>
        <p:spPr>
          <a:xfrm>
            <a:off x="0" y="1588769"/>
            <a:ext cx="12192000" cy="329565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15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6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Poi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24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25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27" name="Google Shape;51;p37"/>
          <p:cNvSpPr/>
          <p:nvPr>
            <p:ph type="pic" idx="21"/>
          </p:nvPr>
        </p:nvSpPr>
        <p:spPr>
          <a:xfrm>
            <a:off x="1" y="0"/>
            <a:ext cx="5167087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28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36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37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8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39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Google Shape;55;p38"/>
          <p:cNvSpPr/>
          <p:nvPr>
            <p:ph type="pic" sz="half" idx="21"/>
          </p:nvPr>
        </p:nvSpPr>
        <p:spPr>
          <a:xfrm>
            <a:off x="6096000" y="1384662"/>
            <a:ext cx="5334000" cy="4558938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41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49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50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1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52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153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61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62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3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64" name="Google Shape;61;p40"/>
          <p:cNvSpPr/>
          <p:nvPr/>
        </p:nvSpPr>
        <p:spPr>
          <a:xfrm>
            <a:off x="2255" y="2821576"/>
            <a:ext cx="12189745" cy="290866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65" name="Google Shape;62;p40"/>
          <p:cNvSpPr/>
          <p:nvPr>
            <p:ph type="pic" sz="quarter" idx="21"/>
          </p:nvPr>
        </p:nvSpPr>
        <p:spPr>
          <a:xfrm>
            <a:off x="1066800" y="2070100"/>
            <a:ext cx="1657350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6" name="Google Shape;63;p40"/>
          <p:cNvSpPr/>
          <p:nvPr>
            <p:ph type="pic" sz="quarter" idx="22"/>
          </p:nvPr>
        </p:nvSpPr>
        <p:spPr>
          <a:xfrm>
            <a:off x="3852333" y="2070100"/>
            <a:ext cx="1657351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7" name="Google Shape;64;p40"/>
          <p:cNvSpPr/>
          <p:nvPr>
            <p:ph type="pic" sz="quarter" idx="23"/>
          </p:nvPr>
        </p:nvSpPr>
        <p:spPr>
          <a:xfrm>
            <a:off x="6637866" y="2070100"/>
            <a:ext cx="1657351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8" name="Google Shape;65;p40"/>
          <p:cNvSpPr/>
          <p:nvPr>
            <p:ph type="pic" sz="quarter" idx="24"/>
          </p:nvPr>
        </p:nvSpPr>
        <p:spPr>
          <a:xfrm>
            <a:off x="9423400" y="2070100"/>
            <a:ext cx="1657350" cy="165735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169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0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69;p41"/>
          <p:cNvSpPr/>
          <p:nvPr>
            <p:ph type="pic" idx="21"/>
          </p:nvPr>
        </p:nvSpPr>
        <p:spPr>
          <a:xfrm>
            <a:off x="882650" y="800100"/>
            <a:ext cx="10426700" cy="525780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7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86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187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189" name="Google Shape;71;p42" descr="Google Shape;71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137" y="1764235"/>
            <a:ext cx="5273498" cy="420660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Google Shape;73;p42"/>
          <p:cNvSpPr/>
          <p:nvPr>
            <p:ph type="pic" sz="quarter" idx="21"/>
          </p:nvPr>
        </p:nvSpPr>
        <p:spPr>
          <a:xfrm>
            <a:off x="966650" y="1946000"/>
            <a:ext cx="4946469" cy="279395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92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00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201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2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03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4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79;p44"/>
          <p:cNvSpPr/>
          <p:nvPr>
            <p:ph type="pic" idx="21"/>
          </p:nvPr>
        </p:nvSpPr>
        <p:spPr>
          <a:xfrm>
            <a:off x="0" y="0"/>
            <a:ext cx="12192000" cy="3392488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12" name="Google Shape;80;p44"/>
          <p:cNvSpPr/>
          <p:nvPr/>
        </p:nvSpPr>
        <p:spPr>
          <a:xfrm>
            <a:off x="1" y="3392487"/>
            <a:ext cx="12192001" cy="34655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0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21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3" name="Google Shape;19;p28"/>
          <p:cNvSpPr/>
          <p:nvPr>
            <p:ph type="pic" idx="21"/>
          </p:nvPr>
        </p:nvSpPr>
        <p:spPr>
          <a:xfrm>
            <a:off x="0" y="0"/>
            <a:ext cx="50419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4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R VISION, MISSION &amp;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83;p46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2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85;p47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3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out The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2;p29"/>
          <p:cNvSpPr/>
          <p:nvPr>
            <p:ph type="pic" idx="21"/>
          </p:nvPr>
        </p:nvSpPr>
        <p:spPr>
          <a:xfrm>
            <a:off x="7010400" y="0"/>
            <a:ext cx="51816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3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0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41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3" name="Google Shape;24;p30"/>
          <p:cNvSpPr/>
          <p:nvPr>
            <p:ph type="pic" sz="quarter" idx="21"/>
          </p:nvPr>
        </p:nvSpPr>
        <p:spPr>
          <a:xfrm>
            <a:off x="0" y="0"/>
            <a:ext cx="4057650" cy="405765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4" name="Google Shape;25;p30"/>
          <p:cNvSpPr/>
          <p:nvPr>
            <p:ph type="pic" sz="quarter" idx="22"/>
          </p:nvPr>
        </p:nvSpPr>
        <p:spPr>
          <a:xfrm>
            <a:off x="4057650" y="0"/>
            <a:ext cx="4057650" cy="405765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5" name="Google Shape;26;p30"/>
          <p:cNvSpPr/>
          <p:nvPr>
            <p:ph type="pic" sz="quarter" idx="23"/>
          </p:nvPr>
        </p:nvSpPr>
        <p:spPr>
          <a:xfrm>
            <a:off x="8114311" y="0"/>
            <a:ext cx="4077688" cy="405765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6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54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55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6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57" name="Google Shape;29;p31"/>
          <p:cNvSpPr/>
          <p:nvPr>
            <p:ph type="pic" idx="21"/>
          </p:nvPr>
        </p:nvSpPr>
        <p:spPr>
          <a:xfrm>
            <a:off x="0" y="0"/>
            <a:ext cx="12192000" cy="2876365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58" name="Google Shape;30;p31"/>
          <p:cNvSpPr/>
          <p:nvPr>
            <p:ph type="pic" sz="quarter" idx="22"/>
          </p:nvPr>
        </p:nvSpPr>
        <p:spPr>
          <a:xfrm>
            <a:off x="5062537" y="1846073"/>
            <a:ext cx="2066927" cy="2044887"/>
          </a:xfrm>
          <a:prstGeom prst="rect">
            <a:avLst/>
          </a:prstGeom>
          <a:ln w="76200">
            <a:solidFill>
              <a:srgbClr val="FFFFFF"/>
            </a:solidFill>
            <a:round/>
          </a:ln>
        </p:spPr>
        <p:txBody>
          <a:bodyPr lIns="91439" rIns="91439"/>
          <a:lstStyle/>
          <a:p>
            <a:pPr/>
          </a:p>
        </p:txBody>
      </p:sp>
      <p:sp>
        <p:nvSpPr>
          <p:cNvPr id="59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67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68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9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70" name="Google Shape;33;p32"/>
          <p:cNvSpPr/>
          <p:nvPr/>
        </p:nvSpPr>
        <p:spPr>
          <a:xfrm>
            <a:off x="-5362" y="3232636"/>
            <a:ext cx="12197364" cy="362536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71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72" name="Google Shape;35;p32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73" name="Google Shape;36;p32"/>
          <p:cNvSpPr txBox="1"/>
          <p:nvPr/>
        </p:nvSpPr>
        <p:spPr>
          <a:xfrm>
            <a:off x="9459110" y="6224430"/>
            <a:ext cx="1261806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74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39;p33"/>
          <p:cNvSpPr/>
          <p:nvPr>
            <p:ph type="pic" idx="21"/>
          </p:nvPr>
        </p:nvSpPr>
        <p:spPr>
          <a:xfrm>
            <a:off x="5747656" y="0"/>
            <a:ext cx="6444344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8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R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41;p34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9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10;p26"/>
          <p:cNvSpPr/>
          <p:nvPr/>
        </p:nvSpPr>
        <p:spPr>
          <a:xfrm>
            <a:off x="10810144" y="6217365"/>
            <a:ext cx="1001347" cy="26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57" y="21600"/>
                </a:moveTo>
                <a:cubicBezTo>
                  <a:pt x="2743" y="21600"/>
                  <a:pt x="2743" y="21600"/>
                  <a:pt x="2743" y="21600"/>
                </a:cubicBezTo>
                <a:cubicBezTo>
                  <a:pt x="1257" y="21600"/>
                  <a:pt x="0" y="16650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0" y="4725"/>
                  <a:pt x="1257" y="0"/>
                  <a:pt x="2743" y="0"/>
                </a:cubicBezTo>
                <a:cubicBezTo>
                  <a:pt x="18857" y="0"/>
                  <a:pt x="18857" y="0"/>
                  <a:pt x="18857" y="0"/>
                </a:cubicBezTo>
                <a:cubicBezTo>
                  <a:pt x="20400" y="0"/>
                  <a:pt x="21600" y="472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650"/>
                  <a:pt x="20400" y="21600"/>
                  <a:pt x="18857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98" name="Google Shape;11;p26"/>
          <p:cNvSpPr txBox="1"/>
          <p:nvPr/>
        </p:nvSpPr>
        <p:spPr>
          <a:xfrm>
            <a:off x="9327663" y="6224430"/>
            <a:ext cx="1393252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7575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99" name="Google Shape;12;p26"/>
          <p:cNvSpPr/>
          <p:nvPr/>
        </p:nvSpPr>
        <p:spPr>
          <a:xfrm>
            <a:off x="483406" y="1023644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0" name="Google Shape;14;p26"/>
          <p:cNvSpPr/>
          <p:nvPr/>
        </p:nvSpPr>
        <p:spPr>
          <a:xfrm>
            <a:off x="10994255" y="421913"/>
            <a:ext cx="816746" cy="5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363" fill="norm" stroke="1" extrusionOk="0">
                <a:moveTo>
                  <a:pt x="17410" y="18448"/>
                </a:moveTo>
                <a:cubicBezTo>
                  <a:pt x="17410" y="18448"/>
                  <a:pt x="17262" y="18662"/>
                  <a:pt x="17113" y="18448"/>
                </a:cubicBezTo>
                <a:lnTo>
                  <a:pt x="10864" y="9480"/>
                </a:lnTo>
                <a:cubicBezTo>
                  <a:pt x="10864" y="9480"/>
                  <a:pt x="10716" y="9267"/>
                  <a:pt x="10567" y="9480"/>
                </a:cubicBezTo>
                <a:lnTo>
                  <a:pt x="9884" y="10460"/>
                </a:lnTo>
                <a:cubicBezTo>
                  <a:pt x="9884" y="10460"/>
                  <a:pt x="9735" y="10674"/>
                  <a:pt x="9884" y="10887"/>
                </a:cubicBezTo>
                <a:lnTo>
                  <a:pt x="12859" y="15158"/>
                </a:lnTo>
                <a:cubicBezTo>
                  <a:pt x="12859" y="15158"/>
                  <a:pt x="13008" y="15371"/>
                  <a:pt x="12859" y="15585"/>
                </a:cubicBezTo>
                <a:lnTo>
                  <a:pt x="10868" y="18443"/>
                </a:lnTo>
                <a:cubicBezTo>
                  <a:pt x="10868" y="18443"/>
                  <a:pt x="10719" y="18657"/>
                  <a:pt x="10570" y="18443"/>
                </a:cubicBezTo>
                <a:lnTo>
                  <a:pt x="7595" y="14173"/>
                </a:lnTo>
                <a:cubicBezTo>
                  <a:pt x="7595" y="14173"/>
                  <a:pt x="7446" y="13959"/>
                  <a:pt x="7297" y="14173"/>
                </a:cubicBezTo>
                <a:lnTo>
                  <a:pt x="4324" y="18443"/>
                </a:lnTo>
                <a:cubicBezTo>
                  <a:pt x="4324" y="18443"/>
                  <a:pt x="4175" y="18657"/>
                  <a:pt x="4027" y="18443"/>
                </a:cubicBezTo>
                <a:lnTo>
                  <a:pt x="2028" y="15590"/>
                </a:lnTo>
                <a:cubicBezTo>
                  <a:pt x="2028" y="15590"/>
                  <a:pt x="1879" y="15376"/>
                  <a:pt x="2028" y="15163"/>
                </a:cubicBezTo>
                <a:lnTo>
                  <a:pt x="10566" y="2909"/>
                </a:lnTo>
                <a:cubicBezTo>
                  <a:pt x="10566" y="2909"/>
                  <a:pt x="10715" y="2695"/>
                  <a:pt x="10864" y="2909"/>
                </a:cubicBezTo>
                <a:lnTo>
                  <a:pt x="19402" y="15161"/>
                </a:lnTo>
                <a:cubicBezTo>
                  <a:pt x="19402" y="15161"/>
                  <a:pt x="19551" y="15374"/>
                  <a:pt x="19402" y="15588"/>
                </a:cubicBezTo>
                <a:close/>
                <a:moveTo>
                  <a:pt x="10865" y="95"/>
                </a:moveTo>
                <a:cubicBezTo>
                  <a:pt x="10865" y="95"/>
                  <a:pt x="10717" y="-119"/>
                  <a:pt x="10568" y="95"/>
                </a:cubicBezTo>
                <a:lnTo>
                  <a:pt x="66" y="15161"/>
                </a:lnTo>
                <a:cubicBezTo>
                  <a:pt x="66" y="15161"/>
                  <a:pt x="-83" y="15374"/>
                  <a:pt x="66" y="15588"/>
                </a:cubicBezTo>
                <a:lnTo>
                  <a:pt x="4021" y="21267"/>
                </a:lnTo>
                <a:cubicBezTo>
                  <a:pt x="4021" y="21267"/>
                  <a:pt x="4170" y="21481"/>
                  <a:pt x="4319" y="21267"/>
                </a:cubicBezTo>
                <a:lnTo>
                  <a:pt x="7294" y="16997"/>
                </a:lnTo>
                <a:cubicBezTo>
                  <a:pt x="7294" y="16997"/>
                  <a:pt x="7443" y="16783"/>
                  <a:pt x="7592" y="16997"/>
                </a:cubicBezTo>
                <a:lnTo>
                  <a:pt x="10567" y="21267"/>
                </a:lnTo>
                <a:cubicBezTo>
                  <a:pt x="10567" y="21267"/>
                  <a:pt x="10716" y="21481"/>
                  <a:pt x="10865" y="21267"/>
                </a:cubicBezTo>
                <a:lnTo>
                  <a:pt x="13840" y="16997"/>
                </a:lnTo>
                <a:cubicBezTo>
                  <a:pt x="13840" y="16997"/>
                  <a:pt x="13989" y="16783"/>
                  <a:pt x="14138" y="16997"/>
                </a:cubicBezTo>
                <a:lnTo>
                  <a:pt x="17113" y="21267"/>
                </a:lnTo>
                <a:cubicBezTo>
                  <a:pt x="17113" y="21267"/>
                  <a:pt x="17262" y="21481"/>
                  <a:pt x="17411" y="21267"/>
                </a:cubicBezTo>
                <a:lnTo>
                  <a:pt x="21368" y="15590"/>
                </a:lnTo>
                <a:cubicBezTo>
                  <a:pt x="21368" y="15590"/>
                  <a:pt x="21517" y="15376"/>
                  <a:pt x="21368" y="15163"/>
                </a:cubicBezTo>
                <a:close/>
              </a:path>
            </a:pathLst>
          </a:custGeom>
          <a:solidFill>
            <a:srgbClr val="43B7B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101" name="Google Shape;43;p35"/>
          <p:cNvSpPr/>
          <p:nvPr>
            <p:ph type="pic" idx="21"/>
          </p:nvPr>
        </p:nvSpPr>
        <p:spPr>
          <a:xfrm>
            <a:off x="2256" y="3004456"/>
            <a:ext cx="12189745" cy="385481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02" name="Titeltext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103" name="Foliennummer"/>
          <p:cNvSpPr txBox="1"/>
          <p:nvPr>
            <p:ph type="sldNum" sz="quarter" idx="2"/>
          </p:nvPr>
        </p:nvSpPr>
        <p:spPr>
          <a:xfrm>
            <a:off x="11182568" y="6219290"/>
            <a:ext cx="256501" cy="256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/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accent1"/>
          </a:solidFill>
          <a:uFillTx/>
          <a:latin typeface="Mate"/>
          <a:ea typeface="Mate"/>
          <a:cs typeface="Mate"/>
          <a:sym typeface="Mate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fundmate.com/los-gehts" TargetMode="Externa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9.jpeg"/><Relationship Id="rId6" Type="http://schemas.openxmlformats.org/officeDocument/2006/relationships/image" Target="../media/image1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3.jpeg"/><Relationship Id="rId4" Type="http://schemas.openxmlformats.org/officeDocument/2006/relationships/image" Target="../media/image10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12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90;p1" descr="Google Shape;90;p1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94809"/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46" name="Google Shape;94;p1"/>
          <p:cNvSpPr/>
          <p:nvPr/>
        </p:nvSpPr>
        <p:spPr>
          <a:xfrm rot="10800000">
            <a:off x="8343900" y="3309485"/>
            <a:ext cx="3848100" cy="3558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47" name="Google Shape;96;p1"/>
          <p:cNvSpPr/>
          <p:nvPr/>
        </p:nvSpPr>
        <p:spPr>
          <a:xfrm>
            <a:off x="389241" y="5686804"/>
            <a:ext cx="2199179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  <a:effectLst>
            <a:outerShdw sx="100000" sy="100000" kx="0" ky="0" algn="b" rotWithShape="0" blurRad="63500" dist="10829" dir="5400000">
              <a:srgbClr val="000000">
                <a:alpha val="90013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8" name="Google Shape;97;p1"/>
          <p:cNvSpPr txBox="1"/>
          <p:nvPr/>
        </p:nvSpPr>
        <p:spPr>
          <a:xfrm>
            <a:off x="306393" y="3856407"/>
            <a:ext cx="5015751" cy="1683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90000"/>
              </a:lnSpc>
              <a:defRPr sz="4800">
                <a:solidFill>
                  <a:srgbClr val="FFFFFF"/>
                </a:solidFill>
                <a:effectLst>
                  <a:outerShdw sx="100000" sy="100000" kx="0" ky="0" algn="b" rotWithShape="0" blurRad="63500" dist="12700" dir="18900000">
                    <a:srgbClr val="000000">
                      <a:alpha val="90000"/>
                    </a:srgbClr>
                  </a:outerShdw>
                </a:effectLst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DIE FUNDMATE-</a:t>
            </a:r>
          </a:p>
          <a:p>
            <a:pPr>
              <a:lnSpc>
                <a:spcPct val="90000"/>
              </a:lnSpc>
              <a:defRPr sz="4800">
                <a:solidFill>
                  <a:srgbClr val="FFFFFF"/>
                </a:solidFill>
                <a:effectLst>
                  <a:outerShdw sx="100000" sy="100000" kx="0" ky="0" algn="b" rotWithShape="0" blurRad="63500" dist="12700" dir="18900000">
                    <a:srgbClr val="000000">
                      <a:alpha val="90000"/>
                    </a:srgbClr>
                  </a:outerShdw>
                </a:effectLst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AKTION</a:t>
            </a:r>
          </a:p>
        </p:txBody>
      </p:sp>
      <p:sp>
        <p:nvSpPr>
          <p:cNvPr id="249" name="Google Shape;98;p1"/>
          <p:cNvSpPr txBox="1"/>
          <p:nvPr/>
        </p:nvSpPr>
        <p:spPr>
          <a:xfrm>
            <a:off x="306393" y="5749400"/>
            <a:ext cx="4645553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FFFFFF"/>
                </a:solidFill>
                <a:effectLst>
                  <a:outerShdw sx="100000" sy="100000" kx="0" ky="0" algn="b" rotWithShape="0" blurRad="63500" dist="12700" dir="18900000">
                    <a:srgbClr val="000000"/>
                  </a:outerShdw>
                </a:effectLst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Einfach Geld sammeln für deine Klasse &amp; deinen Verein</a:t>
            </a:r>
          </a:p>
        </p:txBody>
      </p:sp>
      <p:sp>
        <p:nvSpPr>
          <p:cNvPr id="250" name="Dreieck"/>
          <p:cNvSpPr/>
          <p:nvPr/>
        </p:nvSpPr>
        <p:spPr>
          <a:xfrm rot="8220000">
            <a:off x="8738624" y="5976043"/>
            <a:ext cx="1914820" cy="191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53" name="Google Shape;99;p1"/>
          <p:cNvGrpSpPr/>
          <p:nvPr/>
        </p:nvGrpSpPr>
        <p:grpSpPr>
          <a:xfrm>
            <a:off x="9116064" y="5920901"/>
            <a:ext cx="1159942" cy="721467"/>
            <a:chOff x="0" y="0"/>
            <a:chExt cx="1159940" cy="721465"/>
          </a:xfrm>
        </p:grpSpPr>
        <p:sp>
          <p:nvSpPr>
            <p:cNvPr id="251" name="Google Shape;100;p1"/>
            <p:cNvSpPr/>
            <p:nvPr/>
          </p:nvSpPr>
          <p:spPr>
            <a:xfrm>
              <a:off x="-1" y="576300"/>
              <a:ext cx="1159942" cy="145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22" y="1126"/>
                  </a:moveTo>
                  <a:lnTo>
                    <a:pt x="19922" y="20474"/>
                  </a:lnTo>
                  <a:cubicBezTo>
                    <a:pt x="19922" y="20986"/>
                    <a:pt x="19947" y="21191"/>
                    <a:pt x="20011" y="21191"/>
                  </a:cubicBezTo>
                  <a:lnTo>
                    <a:pt x="21504" y="21191"/>
                  </a:lnTo>
                  <a:cubicBezTo>
                    <a:pt x="21568" y="21191"/>
                    <a:pt x="21600" y="20986"/>
                    <a:pt x="21600" y="20474"/>
                  </a:cubicBezTo>
                  <a:lnTo>
                    <a:pt x="21600" y="18017"/>
                  </a:lnTo>
                  <a:cubicBezTo>
                    <a:pt x="21600" y="17505"/>
                    <a:pt x="21568" y="17300"/>
                    <a:pt x="21504" y="17300"/>
                  </a:cubicBezTo>
                  <a:lnTo>
                    <a:pt x="20492" y="17300"/>
                  </a:lnTo>
                  <a:cubicBezTo>
                    <a:pt x="20453" y="17300"/>
                    <a:pt x="20441" y="17198"/>
                    <a:pt x="20441" y="16891"/>
                  </a:cubicBezTo>
                  <a:lnTo>
                    <a:pt x="20441" y="13001"/>
                  </a:lnTo>
                  <a:cubicBezTo>
                    <a:pt x="20441" y="12694"/>
                    <a:pt x="20453" y="12591"/>
                    <a:pt x="20492" y="12591"/>
                  </a:cubicBezTo>
                  <a:lnTo>
                    <a:pt x="21376" y="12591"/>
                  </a:lnTo>
                  <a:cubicBezTo>
                    <a:pt x="21440" y="12591"/>
                    <a:pt x="21472" y="12387"/>
                    <a:pt x="21472" y="11875"/>
                  </a:cubicBezTo>
                  <a:lnTo>
                    <a:pt x="21472" y="9469"/>
                  </a:lnTo>
                  <a:cubicBezTo>
                    <a:pt x="21472" y="8957"/>
                    <a:pt x="21440" y="8701"/>
                    <a:pt x="21376" y="8701"/>
                  </a:cubicBezTo>
                  <a:lnTo>
                    <a:pt x="20492" y="8701"/>
                  </a:lnTo>
                  <a:cubicBezTo>
                    <a:pt x="20453" y="8701"/>
                    <a:pt x="20441" y="8599"/>
                    <a:pt x="20441" y="8292"/>
                  </a:cubicBezTo>
                  <a:lnTo>
                    <a:pt x="20441" y="4504"/>
                  </a:lnTo>
                  <a:cubicBezTo>
                    <a:pt x="20441" y="4248"/>
                    <a:pt x="20453" y="4095"/>
                    <a:pt x="20492" y="4095"/>
                  </a:cubicBezTo>
                  <a:lnTo>
                    <a:pt x="21504" y="4095"/>
                  </a:lnTo>
                  <a:cubicBezTo>
                    <a:pt x="21568" y="4095"/>
                    <a:pt x="21600" y="3941"/>
                    <a:pt x="21600" y="3378"/>
                  </a:cubicBezTo>
                  <a:lnTo>
                    <a:pt x="21600" y="1126"/>
                  </a:lnTo>
                  <a:cubicBezTo>
                    <a:pt x="21600" y="614"/>
                    <a:pt x="21568" y="409"/>
                    <a:pt x="21504" y="409"/>
                  </a:cubicBezTo>
                  <a:lnTo>
                    <a:pt x="20011" y="409"/>
                  </a:lnTo>
                  <a:cubicBezTo>
                    <a:pt x="19947" y="409"/>
                    <a:pt x="19922" y="614"/>
                    <a:pt x="19922" y="1126"/>
                  </a:cubicBezTo>
                  <a:moveTo>
                    <a:pt x="18045" y="4658"/>
                  </a:moveTo>
                  <a:lnTo>
                    <a:pt x="18045" y="20474"/>
                  </a:lnTo>
                  <a:cubicBezTo>
                    <a:pt x="18045" y="20986"/>
                    <a:pt x="18070" y="21191"/>
                    <a:pt x="18135" y="21191"/>
                  </a:cubicBezTo>
                  <a:lnTo>
                    <a:pt x="18474" y="21191"/>
                  </a:lnTo>
                  <a:cubicBezTo>
                    <a:pt x="18538" y="21191"/>
                    <a:pt x="18570" y="20986"/>
                    <a:pt x="18570" y="20474"/>
                  </a:cubicBezTo>
                  <a:lnTo>
                    <a:pt x="18570" y="4658"/>
                  </a:lnTo>
                  <a:cubicBezTo>
                    <a:pt x="18570" y="4402"/>
                    <a:pt x="18583" y="4248"/>
                    <a:pt x="18621" y="4248"/>
                  </a:cubicBezTo>
                  <a:lnTo>
                    <a:pt x="19262" y="4248"/>
                  </a:lnTo>
                  <a:cubicBezTo>
                    <a:pt x="19326" y="4248"/>
                    <a:pt x="19352" y="4044"/>
                    <a:pt x="19352" y="3532"/>
                  </a:cubicBezTo>
                  <a:lnTo>
                    <a:pt x="19352" y="1126"/>
                  </a:lnTo>
                  <a:cubicBezTo>
                    <a:pt x="19352" y="614"/>
                    <a:pt x="19326" y="409"/>
                    <a:pt x="19262" y="409"/>
                  </a:cubicBezTo>
                  <a:lnTo>
                    <a:pt x="17366" y="409"/>
                  </a:lnTo>
                  <a:cubicBezTo>
                    <a:pt x="17302" y="409"/>
                    <a:pt x="17276" y="614"/>
                    <a:pt x="17276" y="1126"/>
                  </a:cubicBezTo>
                  <a:lnTo>
                    <a:pt x="17276" y="3583"/>
                  </a:lnTo>
                  <a:cubicBezTo>
                    <a:pt x="17276" y="4095"/>
                    <a:pt x="17302" y="4300"/>
                    <a:pt x="17366" y="4300"/>
                  </a:cubicBezTo>
                  <a:lnTo>
                    <a:pt x="18006" y="4300"/>
                  </a:lnTo>
                  <a:cubicBezTo>
                    <a:pt x="18032" y="4248"/>
                    <a:pt x="18045" y="4351"/>
                    <a:pt x="18045" y="4658"/>
                  </a:cubicBezTo>
                  <a:moveTo>
                    <a:pt x="16110" y="12899"/>
                  </a:moveTo>
                  <a:lnTo>
                    <a:pt x="15559" y="12899"/>
                  </a:lnTo>
                  <a:cubicBezTo>
                    <a:pt x="15534" y="12899"/>
                    <a:pt x="15521" y="12847"/>
                    <a:pt x="15521" y="12694"/>
                  </a:cubicBezTo>
                  <a:lnTo>
                    <a:pt x="15534" y="12438"/>
                  </a:lnTo>
                  <a:lnTo>
                    <a:pt x="15841" y="7166"/>
                  </a:lnTo>
                  <a:lnTo>
                    <a:pt x="16149" y="12438"/>
                  </a:lnTo>
                  <a:lnTo>
                    <a:pt x="16162" y="12694"/>
                  </a:lnTo>
                  <a:cubicBezTo>
                    <a:pt x="16155" y="12847"/>
                    <a:pt x="16136" y="12899"/>
                    <a:pt x="16110" y="12899"/>
                  </a:cubicBezTo>
                  <a:moveTo>
                    <a:pt x="15668" y="1536"/>
                  </a:moveTo>
                  <a:lnTo>
                    <a:pt x="14528" y="20218"/>
                  </a:lnTo>
                  <a:cubicBezTo>
                    <a:pt x="14515" y="20423"/>
                    <a:pt x="14509" y="20628"/>
                    <a:pt x="14509" y="20730"/>
                  </a:cubicBezTo>
                  <a:cubicBezTo>
                    <a:pt x="14509" y="21037"/>
                    <a:pt x="14541" y="21191"/>
                    <a:pt x="14592" y="21191"/>
                  </a:cubicBezTo>
                  <a:lnTo>
                    <a:pt x="14925" y="21191"/>
                  </a:lnTo>
                  <a:cubicBezTo>
                    <a:pt x="15009" y="21191"/>
                    <a:pt x="15034" y="21088"/>
                    <a:pt x="15073" y="20372"/>
                  </a:cubicBezTo>
                  <a:lnTo>
                    <a:pt x="15278" y="16737"/>
                  </a:lnTo>
                  <a:cubicBezTo>
                    <a:pt x="15297" y="16430"/>
                    <a:pt x="15310" y="16328"/>
                    <a:pt x="15348" y="16328"/>
                  </a:cubicBezTo>
                  <a:lnTo>
                    <a:pt x="16315" y="16328"/>
                  </a:lnTo>
                  <a:cubicBezTo>
                    <a:pt x="16354" y="16328"/>
                    <a:pt x="16367" y="16430"/>
                    <a:pt x="16386" y="16737"/>
                  </a:cubicBezTo>
                  <a:lnTo>
                    <a:pt x="16591" y="20372"/>
                  </a:lnTo>
                  <a:cubicBezTo>
                    <a:pt x="16629" y="21037"/>
                    <a:pt x="16655" y="21191"/>
                    <a:pt x="16744" y="21191"/>
                  </a:cubicBezTo>
                  <a:lnTo>
                    <a:pt x="17090" y="21191"/>
                  </a:lnTo>
                  <a:cubicBezTo>
                    <a:pt x="17142" y="21191"/>
                    <a:pt x="17174" y="21088"/>
                    <a:pt x="17174" y="20781"/>
                  </a:cubicBezTo>
                  <a:cubicBezTo>
                    <a:pt x="17174" y="20628"/>
                    <a:pt x="17167" y="20474"/>
                    <a:pt x="17154" y="20269"/>
                  </a:cubicBezTo>
                  <a:lnTo>
                    <a:pt x="16008" y="1587"/>
                  </a:lnTo>
                  <a:cubicBezTo>
                    <a:pt x="15931" y="358"/>
                    <a:pt x="15899" y="51"/>
                    <a:pt x="15835" y="51"/>
                  </a:cubicBezTo>
                  <a:cubicBezTo>
                    <a:pt x="15784" y="0"/>
                    <a:pt x="15745" y="307"/>
                    <a:pt x="15668" y="1536"/>
                  </a:cubicBezTo>
                  <a:moveTo>
                    <a:pt x="11428" y="1177"/>
                  </a:moveTo>
                  <a:lnTo>
                    <a:pt x="11428" y="20474"/>
                  </a:lnTo>
                  <a:cubicBezTo>
                    <a:pt x="11428" y="20986"/>
                    <a:pt x="11453" y="21191"/>
                    <a:pt x="11517" y="21191"/>
                  </a:cubicBezTo>
                  <a:lnTo>
                    <a:pt x="11857" y="21191"/>
                  </a:lnTo>
                  <a:cubicBezTo>
                    <a:pt x="11921" y="21191"/>
                    <a:pt x="11947" y="20986"/>
                    <a:pt x="11947" y="20474"/>
                  </a:cubicBezTo>
                  <a:lnTo>
                    <a:pt x="11947" y="9264"/>
                  </a:lnTo>
                  <a:lnTo>
                    <a:pt x="12574" y="15253"/>
                  </a:lnTo>
                  <a:cubicBezTo>
                    <a:pt x="12638" y="15867"/>
                    <a:pt x="12670" y="16072"/>
                    <a:pt x="12709" y="16072"/>
                  </a:cubicBezTo>
                  <a:cubicBezTo>
                    <a:pt x="12747" y="16072"/>
                    <a:pt x="12779" y="15867"/>
                    <a:pt x="12843" y="15253"/>
                  </a:cubicBezTo>
                  <a:lnTo>
                    <a:pt x="13471" y="9264"/>
                  </a:lnTo>
                  <a:lnTo>
                    <a:pt x="13471" y="20474"/>
                  </a:lnTo>
                  <a:cubicBezTo>
                    <a:pt x="13471" y="20986"/>
                    <a:pt x="13503" y="21191"/>
                    <a:pt x="13567" y="21191"/>
                  </a:cubicBezTo>
                  <a:lnTo>
                    <a:pt x="13907" y="21191"/>
                  </a:lnTo>
                  <a:cubicBezTo>
                    <a:pt x="13971" y="21191"/>
                    <a:pt x="13996" y="20986"/>
                    <a:pt x="13996" y="20474"/>
                  </a:cubicBezTo>
                  <a:lnTo>
                    <a:pt x="13996" y="1177"/>
                  </a:lnTo>
                  <a:cubicBezTo>
                    <a:pt x="13996" y="512"/>
                    <a:pt x="13971" y="102"/>
                    <a:pt x="13913" y="102"/>
                  </a:cubicBezTo>
                  <a:cubicBezTo>
                    <a:pt x="13862" y="102"/>
                    <a:pt x="13830" y="358"/>
                    <a:pt x="13759" y="973"/>
                  </a:cubicBezTo>
                  <a:lnTo>
                    <a:pt x="12715" y="10544"/>
                  </a:lnTo>
                  <a:lnTo>
                    <a:pt x="11658" y="973"/>
                  </a:lnTo>
                  <a:cubicBezTo>
                    <a:pt x="11594" y="358"/>
                    <a:pt x="11556" y="102"/>
                    <a:pt x="11505" y="102"/>
                  </a:cubicBezTo>
                  <a:cubicBezTo>
                    <a:pt x="11453" y="102"/>
                    <a:pt x="11428" y="461"/>
                    <a:pt x="11428" y="1177"/>
                  </a:cubicBezTo>
                  <a:moveTo>
                    <a:pt x="9282" y="17300"/>
                  </a:moveTo>
                  <a:lnTo>
                    <a:pt x="8968" y="17300"/>
                  </a:lnTo>
                  <a:cubicBezTo>
                    <a:pt x="8930" y="17300"/>
                    <a:pt x="8917" y="17198"/>
                    <a:pt x="8917" y="16891"/>
                  </a:cubicBezTo>
                  <a:lnTo>
                    <a:pt x="8917" y="4607"/>
                  </a:lnTo>
                  <a:cubicBezTo>
                    <a:pt x="8917" y="4351"/>
                    <a:pt x="8930" y="4197"/>
                    <a:pt x="8968" y="4197"/>
                  </a:cubicBezTo>
                  <a:lnTo>
                    <a:pt x="9295" y="4197"/>
                  </a:lnTo>
                  <a:cubicBezTo>
                    <a:pt x="9884" y="4197"/>
                    <a:pt x="10211" y="6756"/>
                    <a:pt x="10211" y="10646"/>
                  </a:cubicBezTo>
                  <a:cubicBezTo>
                    <a:pt x="10217" y="14792"/>
                    <a:pt x="9890" y="17300"/>
                    <a:pt x="9282" y="17300"/>
                  </a:cubicBezTo>
                  <a:moveTo>
                    <a:pt x="8404" y="1126"/>
                  </a:moveTo>
                  <a:lnTo>
                    <a:pt x="8404" y="20474"/>
                  </a:lnTo>
                  <a:cubicBezTo>
                    <a:pt x="8404" y="20986"/>
                    <a:pt x="8430" y="21191"/>
                    <a:pt x="8494" y="21191"/>
                  </a:cubicBezTo>
                  <a:lnTo>
                    <a:pt x="9288" y="21191"/>
                  </a:lnTo>
                  <a:cubicBezTo>
                    <a:pt x="10211" y="21191"/>
                    <a:pt x="10762" y="17045"/>
                    <a:pt x="10762" y="10544"/>
                  </a:cubicBezTo>
                  <a:cubicBezTo>
                    <a:pt x="10762" y="4402"/>
                    <a:pt x="10243" y="409"/>
                    <a:pt x="9352" y="409"/>
                  </a:cubicBezTo>
                  <a:lnTo>
                    <a:pt x="8500" y="409"/>
                  </a:lnTo>
                  <a:cubicBezTo>
                    <a:pt x="8430" y="409"/>
                    <a:pt x="8404" y="614"/>
                    <a:pt x="8404" y="1126"/>
                  </a:cubicBezTo>
                  <a:moveTo>
                    <a:pt x="5381" y="1126"/>
                  </a:moveTo>
                  <a:lnTo>
                    <a:pt x="5381" y="20474"/>
                  </a:lnTo>
                  <a:cubicBezTo>
                    <a:pt x="5381" y="20986"/>
                    <a:pt x="5406" y="21191"/>
                    <a:pt x="5470" y="21191"/>
                  </a:cubicBezTo>
                  <a:lnTo>
                    <a:pt x="5810" y="21191"/>
                  </a:lnTo>
                  <a:cubicBezTo>
                    <a:pt x="5874" y="21191"/>
                    <a:pt x="5906" y="20986"/>
                    <a:pt x="5906" y="20474"/>
                  </a:cubicBezTo>
                  <a:lnTo>
                    <a:pt x="5906" y="8650"/>
                  </a:lnTo>
                  <a:lnTo>
                    <a:pt x="7322" y="20628"/>
                  </a:lnTo>
                  <a:cubicBezTo>
                    <a:pt x="7405" y="21293"/>
                    <a:pt x="7450" y="21600"/>
                    <a:pt x="7495" y="21600"/>
                  </a:cubicBezTo>
                  <a:cubicBezTo>
                    <a:pt x="7552" y="21600"/>
                    <a:pt x="7578" y="21242"/>
                    <a:pt x="7578" y="20525"/>
                  </a:cubicBezTo>
                  <a:lnTo>
                    <a:pt x="7578" y="1126"/>
                  </a:lnTo>
                  <a:cubicBezTo>
                    <a:pt x="7578" y="614"/>
                    <a:pt x="7546" y="409"/>
                    <a:pt x="7482" y="409"/>
                  </a:cubicBezTo>
                  <a:lnTo>
                    <a:pt x="7142" y="409"/>
                  </a:lnTo>
                  <a:cubicBezTo>
                    <a:pt x="7078" y="409"/>
                    <a:pt x="7053" y="614"/>
                    <a:pt x="7053" y="1126"/>
                  </a:cubicBezTo>
                  <a:lnTo>
                    <a:pt x="7053" y="12950"/>
                  </a:lnTo>
                  <a:lnTo>
                    <a:pt x="5637" y="973"/>
                  </a:lnTo>
                  <a:cubicBezTo>
                    <a:pt x="5554" y="307"/>
                    <a:pt x="5509" y="0"/>
                    <a:pt x="5458" y="0"/>
                  </a:cubicBezTo>
                  <a:cubicBezTo>
                    <a:pt x="5406" y="51"/>
                    <a:pt x="5381" y="409"/>
                    <a:pt x="5381" y="1126"/>
                  </a:cubicBezTo>
                  <a:moveTo>
                    <a:pt x="2319" y="1126"/>
                  </a:moveTo>
                  <a:lnTo>
                    <a:pt x="2319" y="12336"/>
                  </a:lnTo>
                  <a:cubicBezTo>
                    <a:pt x="2319" y="18682"/>
                    <a:pt x="2786" y="21549"/>
                    <a:pt x="3427" y="21549"/>
                  </a:cubicBezTo>
                  <a:cubicBezTo>
                    <a:pt x="4093" y="21549"/>
                    <a:pt x="4574" y="18478"/>
                    <a:pt x="4574" y="12284"/>
                  </a:cubicBezTo>
                  <a:lnTo>
                    <a:pt x="4574" y="1126"/>
                  </a:lnTo>
                  <a:cubicBezTo>
                    <a:pt x="4574" y="614"/>
                    <a:pt x="4548" y="409"/>
                    <a:pt x="4478" y="409"/>
                  </a:cubicBezTo>
                  <a:lnTo>
                    <a:pt x="4138" y="409"/>
                  </a:lnTo>
                  <a:cubicBezTo>
                    <a:pt x="4074" y="409"/>
                    <a:pt x="4048" y="614"/>
                    <a:pt x="4048" y="1126"/>
                  </a:cubicBezTo>
                  <a:lnTo>
                    <a:pt x="4048" y="12080"/>
                  </a:lnTo>
                  <a:cubicBezTo>
                    <a:pt x="4048" y="15611"/>
                    <a:pt x="3831" y="17710"/>
                    <a:pt x="3440" y="17710"/>
                  </a:cubicBezTo>
                  <a:cubicBezTo>
                    <a:pt x="3043" y="17710"/>
                    <a:pt x="2831" y="15611"/>
                    <a:pt x="2831" y="12080"/>
                  </a:cubicBezTo>
                  <a:lnTo>
                    <a:pt x="2831" y="1126"/>
                  </a:lnTo>
                  <a:cubicBezTo>
                    <a:pt x="2831" y="614"/>
                    <a:pt x="2806" y="409"/>
                    <a:pt x="2735" y="409"/>
                  </a:cubicBezTo>
                  <a:lnTo>
                    <a:pt x="2396" y="409"/>
                  </a:lnTo>
                  <a:cubicBezTo>
                    <a:pt x="2344" y="409"/>
                    <a:pt x="2319" y="614"/>
                    <a:pt x="2319" y="1126"/>
                  </a:cubicBezTo>
                  <a:moveTo>
                    <a:pt x="0" y="1126"/>
                  </a:moveTo>
                  <a:lnTo>
                    <a:pt x="0" y="20474"/>
                  </a:lnTo>
                  <a:cubicBezTo>
                    <a:pt x="0" y="20986"/>
                    <a:pt x="26" y="21191"/>
                    <a:pt x="90" y="21191"/>
                  </a:cubicBezTo>
                  <a:lnTo>
                    <a:pt x="429" y="21191"/>
                  </a:lnTo>
                  <a:cubicBezTo>
                    <a:pt x="493" y="21191"/>
                    <a:pt x="525" y="20986"/>
                    <a:pt x="525" y="20474"/>
                  </a:cubicBezTo>
                  <a:lnTo>
                    <a:pt x="525" y="13666"/>
                  </a:lnTo>
                  <a:cubicBezTo>
                    <a:pt x="525" y="13410"/>
                    <a:pt x="538" y="13257"/>
                    <a:pt x="577" y="13257"/>
                  </a:cubicBezTo>
                  <a:lnTo>
                    <a:pt x="1473" y="13257"/>
                  </a:lnTo>
                  <a:cubicBezTo>
                    <a:pt x="1537" y="13257"/>
                    <a:pt x="1569" y="13052"/>
                    <a:pt x="1569" y="12540"/>
                  </a:cubicBezTo>
                  <a:lnTo>
                    <a:pt x="1569" y="10135"/>
                  </a:lnTo>
                  <a:cubicBezTo>
                    <a:pt x="1569" y="9623"/>
                    <a:pt x="1544" y="9367"/>
                    <a:pt x="1473" y="9367"/>
                  </a:cubicBezTo>
                  <a:lnTo>
                    <a:pt x="577" y="9367"/>
                  </a:lnTo>
                  <a:cubicBezTo>
                    <a:pt x="538" y="9367"/>
                    <a:pt x="525" y="9264"/>
                    <a:pt x="525" y="8957"/>
                  </a:cubicBezTo>
                  <a:lnTo>
                    <a:pt x="525" y="4607"/>
                  </a:lnTo>
                  <a:cubicBezTo>
                    <a:pt x="525" y="4351"/>
                    <a:pt x="538" y="4197"/>
                    <a:pt x="577" y="4197"/>
                  </a:cubicBezTo>
                  <a:lnTo>
                    <a:pt x="1601" y="4197"/>
                  </a:lnTo>
                  <a:cubicBezTo>
                    <a:pt x="1665" y="4197"/>
                    <a:pt x="1698" y="4044"/>
                    <a:pt x="1698" y="3481"/>
                  </a:cubicBezTo>
                  <a:lnTo>
                    <a:pt x="1698" y="1126"/>
                  </a:lnTo>
                  <a:cubicBezTo>
                    <a:pt x="1698" y="614"/>
                    <a:pt x="1672" y="409"/>
                    <a:pt x="1601" y="409"/>
                  </a:cubicBezTo>
                  <a:lnTo>
                    <a:pt x="96" y="409"/>
                  </a:lnTo>
                  <a:cubicBezTo>
                    <a:pt x="32" y="409"/>
                    <a:pt x="0" y="614"/>
                    <a:pt x="0" y="1126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2" name="Google Shape;101;p1"/>
            <p:cNvSpPr/>
            <p:nvPr/>
          </p:nvSpPr>
          <p:spPr>
            <a:xfrm>
              <a:off x="275766" y="0"/>
              <a:ext cx="608064" cy="42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368" fill="norm" stroke="1" extrusionOk="0">
                  <a:moveTo>
                    <a:pt x="17420" y="18455"/>
                  </a:moveTo>
                  <a:cubicBezTo>
                    <a:pt x="17420" y="18455"/>
                    <a:pt x="17274" y="18664"/>
                    <a:pt x="17117" y="18455"/>
                  </a:cubicBezTo>
                  <a:lnTo>
                    <a:pt x="10871" y="9492"/>
                  </a:lnTo>
                  <a:cubicBezTo>
                    <a:pt x="10871" y="9492"/>
                    <a:pt x="10725" y="9283"/>
                    <a:pt x="10567" y="9492"/>
                  </a:cubicBezTo>
                  <a:lnTo>
                    <a:pt x="9888" y="10466"/>
                  </a:lnTo>
                  <a:cubicBezTo>
                    <a:pt x="9888" y="10466"/>
                    <a:pt x="9743" y="10675"/>
                    <a:pt x="9888" y="10902"/>
                  </a:cubicBezTo>
                  <a:lnTo>
                    <a:pt x="12860" y="15166"/>
                  </a:lnTo>
                  <a:cubicBezTo>
                    <a:pt x="12860" y="15166"/>
                    <a:pt x="13005" y="15375"/>
                    <a:pt x="12860" y="15601"/>
                  </a:cubicBezTo>
                  <a:lnTo>
                    <a:pt x="10871" y="18455"/>
                  </a:lnTo>
                  <a:cubicBezTo>
                    <a:pt x="10871" y="18455"/>
                    <a:pt x="10725" y="18664"/>
                    <a:pt x="10567" y="18455"/>
                  </a:cubicBezTo>
                  <a:lnTo>
                    <a:pt x="7596" y="14191"/>
                  </a:lnTo>
                  <a:cubicBezTo>
                    <a:pt x="7596" y="14191"/>
                    <a:pt x="7451" y="13982"/>
                    <a:pt x="7293" y="14191"/>
                  </a:cubicBezTo>
                  <a:lnTo>
                    <a:pt x="4321" y="18455"/>
                  </a:lnTo>
                  <a:cubicBezTo>
                    <a:pt x="4321" y="18455"/>
                    <a:pt x="4176" y="18664"/>
                    <a:pt x="4018" y="18455"/>
                  </a:cubicBezTo>
                  <a:lnTo>
                    <a:pt x="2029" y="15601"/>
                  </a:lnTo>
                  <a:cubicBezTo>
                    <a:pt x="2029" y="15601"/>
                    <a:pt x="1884" y="15392"/>
                    <a:pt x="2029" y="15166"/>
                  </a:cubicBezTo>
                  <a:lnTo>
                    <a:pt x="10567" y="2913"/>
                  </a:lnTo>
                  <a:cubicBezTo>
                    <a:pt x="10567" y="2913"/>
                    <a:pt x="10713" y="2704"/>
                    <a:pt x="10871" y="2913"/>
                  </a:cubicBezTo>
                  <a:lnTo>
                    <a:pt x="19409" y="15166"/>
                  </a:lnTo>
                  <a:cubicBezTo>
                    <a:pt x="19409" y="15166"/>
                    <a:pt x="19554" y="15375"/>
                    <a:pt x="19409" y="15601"/>
                  </a:cubicBezTo>
                  <a:lnTo>
                    <a:pt x="17420" y="18455"/>
                  </a:lnTo>
                  <a:close/>
                  <a:moveTo>
                    <a:pt x="10871" y="93"/>
                  </a:moveTo>
                  <a:cubicBezTo>
                    <a:pt x="10871" y="93"/>
                    <a:pt x="10725" y="-116"/>
                    <a:pt x="10567" y="93"/>
                  </a:cubicBezTo>
                  <a:lnTo>
                    <a:pt x="65" y="15166"/>
                  </a:lnTo>
                  <a:cubicBezTo>
                    <a:pt x="65" y="15166"/>
                    <a:pt x="-81" y="15375"/>
                    <a:pt x="65" y="15601"/>
                  </a:cubicBezTo>
                  <a:lnTo>
                    <a:pt x="4018" y="21275"/>
                  </a:lnTo>
                  <a:cubicBezTo>
                    <a:pt x="4018" y="21275"/>
                    <a:pt x="4164" y="21484"/>
                    <a:pt x="4321" y="21275"/>
                  </a:cubicBezTo>
                  <a:lnTo>
                    <a:pt x="7293" y="17011"/>
                  </a:lnTo>
                  <a:cubicBezTo>
                    <a:pt x="7293" y="17011"/>
                    <a:pt x="7438" y="16802"/>
                    <a:pt x="7596" y="17011"/>
                  </a:cubicBezTo>
                  <a:lnTo>
                    <a:pt x="10567" y="21275"/>
                  </a:lnTo>
                  <a:cubicBezTo>
                    <a:pt x="10567" y="21275"/>
                    <a:pt x="10713" y="21484"/>
                    <a:pt x="10871" y="21275"/>
                  </a:cubicBezTo>
                  <a:lnTo>
                    <a:pt x="13842" y="17011"/>
                  </a:lnTo>
                  <a:cubicBezTo>
                    <a:pt x="13842" y="17011"/>
                    <a:pt x="13987" y="16802"/>
                    <a:pt x="14145" y="17011"/>
                  </a:cubicBezTo>
                  <a:lnTo>
                    <a:pt x="17117" y="21275"/>
                  </a:lnTo>
                  <a:cubicBezTo>
                    <a:pt x="17117" y="21275"/>
                    <a:pt x="17262" y="21484"/>
                    <a:pt x="17420" y="21275"/>
                  </a:cubicBezTo>
                  <a:lnTo>
                    <a:pt x="21373" y="15601"/>
                  </a:lnTo>
                  <a:cubicBezTo>
                    <a:pt x="21373" y="15601"/>
                    <a:pt x="21519" y="15392"/>
                    <a:pt x="21373" y="15166"/>
                  </a:cubicBezTo>
                  <a:lnTo>
                    <a:pt x="10871" y="93"/>
                  </a:lnTo>
                  <a:close/>
                </a:path>
              </a:pathLst>
            </a:custGeom>
            <a:solidFill>
              <a:srgbClr val="3FB7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129;p7"/>
          <p:cNvSpPr/>
          <p:nvPr/>
        </p:nvSpPr>
        <p:spPr>
          <a:xfrm>
            <a:off x="5093827" y="0"/>
            <a:ext cx="7113011" cy="6858001"/>
          </a:xfrm>
          <a:prstGeom prst="rect">
            <a:avLst/>
          </a:prstGeom>
          <a:solidFill>
            <a:schemeClr val="accent1">
              <a:alpha val="84705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22" name="Google Shape;131;p7"/>
          <p:cNvSpPr txBox="1"/>
          <p:nvPr/>
        </p:nvSpPr>
        <p:spPr>
          <a:xfrm>
            <a:off x="7376965" y="457221"/>
            <a:ext cx="3353403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QUALITÄT</a:t>
            </a:r>
          </a:p>
        </p:txBody>
      </p:sp>
      <p:sp>
        <p:nvSpPr>
          <p:cNvPr id="423" name="Google Shape;132;p7"/>
          <p:cNvSpPr txBox="1"/>
          <p:nvPr/>
        </p:nvSpPr>
        <p:spPr>
          <a:xfrm>
            <a:off x="7395389" y="841308"/>
            <a:ext cx="4444188" cy="108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Die </a:t>
            </a:r>
            <a:r>
              <a:rPr b="1"/>
              <a:t>besondere Qualität</a:t>
            </a:r>
            <a:r>
              <a:t> der FUNDMATE-Produkte sorgt dafür, dass alle Unterstützer:innen lang Freude an ihnen haben. Alle </a:t>
            </a:r>
            <a:r>
              <a:rPr b="1"/>
              <a:t>Designs sind mit viel Liebe selbst entwickelt </a:t>
            </a:r>
            <a:r>
              <a:t>und gibt es nur bei FUNDMATE.</a:t>
            </a:r>
          </a:p>
        </p:txBody>
      </p:sp>
      <p:sp>
        <p:nvSpPr>
          <p:cNvPr id="424" name="Google Shape;133;p7"/>
          <p:cNvSpPr txBox="1"/>
          <p:nvPr/>
        </p:nvSpPr>
        <p:spPr>
          <a:xfrm>
            <a:off x="7392527" y="2727706"/>
            <a:ext cx="33534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BIO &amp; VEGAN</a:t>
            </a:r>
          </a:p>
        </p:txBody>
      </p:sp>
      <p:sp>
        <p:nvSpPr>
          <p:cNvPr id="425" name="Google Shape;134;p7"/>
          <p:cNvSpPr txBox="1"/>
          <p:nvPr/>
        </p:nvSpPr>
        <p:spPr>
          <a:xfrm>
            <a:off x="7395389" y="3067343"/>
            <a:ext cx="4444188" cy="8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Viele Produkte der Kategorie LECKERES, also </a:t>
            </a:r>
            <a:r>
              <a:rPr b="1"/>
              <a:t>Gewürze, Tees &amp; Senf</a:t>
            </a:r>
            <a:r>
              <a:t>, sind </a:t>
            </a:r>
            <a:r>
              <a:rPr b="1"/>
              <a:t>Bio und/oder vegan</a:t>
            </a:r>
            <a:r>
              <a:t>. Alle </a:t>
            </a:r>
            <a:r>
              <a:rPr b="1"/>
              <a:t>Seifen</a:t>
            </a:r>
            <a:r>
              <a:t> und </a:t>
            </a:r>
            <a:r>
              <a:rPr b="1"/>
              <a:t>Badekugeln</a:t>
            </a:r>
            <a:r>
              <a:t> sind </a:t>
            </a:r>
            <a:r>
              <a:rPr b="1"/>
              <a:t>Naturkosmetik</a:t>
            </a:r>
            <a:r>
              <a:t> und von Hand gemacht.</a:t>
            </a:r>
          </a:p>
        </p:txBody>
      </p:sp>
      <p:sp>
        <p:nvSpPr>
          <p:cNvPr id="426" name="Google Shape;140;p7"/>
          <p:cNvSpPr/>
          <p:nvPr/>
        </p:nvSpPr>
        <p:spPr>
          <a:xfrm>
            <a:off x="5575906" y="548914"/>
            <a:ext cx="1416797" cy="14224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27" name="Google Shape;148;p7"/>
          <p:cNvSpPr/>
          <p:nvPr/>
        </p:nvSpPr>
        <p:spPr>
          <a:xfrm>
            <a:off x="660395" y="3845395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28" name="fundmate_logo_3.png" descr="fundmate_logo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1504" y="-406970"/>
            <a:ext cx="2150646" cy="215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Google Shape;210;g22a28e697c9_0_19" descr="Google Shape;210;g22a28e697c9_0_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0805" y="955952"/>
            <a:ext cx="1277799" cy="608325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Google Shape;140;p7"/>
          <p:cNvSpPr/>
          <p:nvPr/>
        </p:nvSpPr>
        <p:spPr>
          <a:xfrm>
            <a:off x="5575906" y="2755900"/>
            <a:ext cx="1416797" cy="14224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431" name="Google Shape;211;g22a28e697c9_0_19" descr="Google Shape;211;g22a28e697c9_0_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8768" y="2983250"/>
            <a:ext cx="981873" cy="96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Google Shape;130;p7"/>
          <p:cNvSpPr txBox="1"/>
          <p:nvPr/>
        </p:nvSpPr>
        <p:spPr>
          <a:xfrm>
            <a:off x="581700" y="4150986"/>
            <a:ext cx="3126739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5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lvl1pPr>
          </a:lstStyle>
          <a:p>
            <a:pPr/>
            <a:r>
              <a:t>&amp; WAS SONST NOCH WICHTIG IST.</a:t>
            </a:r>
          </a:p>
        </p:txBody>
      </p:sp>
      <p:sp>
        <p:nvSpPr>
          <p:cNvPr id="433" name="Google Shape;130;p7"/>
          <p:cNvSpPr txBox="1"/>
          <p:nvPr/>
        </p:nvSpPr>
        <p:spPr>
          <a:xfrm>
            <a:off x="606182" y="2342831"/>
            <a:ext cx="3353402" cy="12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DAS KÖNNEN DIE PRODUKTE</a:t>
            </a:r>
          </a:p>
        </p:txBody>
      </p:sp>
      <p:sp>
        <p:nvSpPr>
          <p:cNvPr id="434" name="Google Shape;133;p7"/>
          <p:cNvSpPr txBox="1"/>
          <p:nvPr/>
        </p:nvSpPr>
        <p:spPr>
          <a:xfrm>
            <a:off x="7443327" y="4912085"/>
            <a:ext cx="3353402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VERANTWORTUNGSVOLLE</a:t>
            </a:r>
          </a:p>
          <a:p>
            <a: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HERSTELLUNG</a:t>
            </a:r>
          </a:p>
        </p:txBody>
      </p:sp>
      <p:sp>
        <p:nvSpPr>
          <p:cNvPr id="435" name="Google Shape;134;p7"/>
          <p:cNvSpPr txBox="1"/>
          <p:nvPr/>
        </p:nvSpPr>
        <p:spPr>
          <a:xfrm>
            <a:off x="7446189" y="5581922"/>
            <a:ext cx="4444188" cy="8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Bei der Auswahl unserer Produzenten legen wir größten Wert auf die Einhaltung von Sozialstandards und die verantwortungsvolle Herstellung unserer Produkte.</a:t>
            </a:r>
          </a:p>
        </p:txBody>
      </p:sp>
      <p:sp>
        <p:nvSpPr>
          <p:cNvPr id="436" name="Google Shape;140;p7"/>
          <p:cNvSpPr/>
          <p:nvPr/>
        </p:nvSpPr>
        <p:spPr>
          <a:xfrm>
            <a:off x="5626706" y="4991079"/>
            <a:ext cx="1416797" cy="14224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437" name="Zielgruppe_Jugendgruppen.png" descr="Zielgruppe_Jugendgruppe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26905" y="5473465"/>
            <a:ext cx="1216400" cy="59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244;p12" descr="Google Shape;244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8451" y="-353233"/>
            <a:ext cx="4806277" cy="7211233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Google Shape;245;p12"/>
          <p:cNvSpPr txBox="1"/>
          <p:nvPr>
            <p:ph type="title"/>
          </p:nvPr>
        </p:nvSpPr>
        <p:spPr>
          <a:xfrm>
            <a:off x="387262" y="404631"/>
            <a:ext cx="10544177" cy="601730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WARUM FUNDMATE? DARUM FUNDMATE!</a:t>
            </a:r>
          </a:p>
        </p:txBody>
      </p:sp>
      <p:sp>
        <p:nvSpPr>
          <p:cNvPr id="441" name="Google Shape;246;p12"/>
          <p:cNvSpPr/>
          <p:nvPr/>
        </p:nvSpPr>
        <p:spPr>
          <a:xfrm>
            <a:off x="7608475" y="5399625"/>
            <a:ext cx="4668600" cy="1519361"/>
          </a:xfrm>
          <a:prstGeom prst="rect">
            <a:avLst/>
          </a:prstGeom>
          <a:solidFill>
            <a:schemeClr val="accent1">
              <a:alpha val="71764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42" name="Google Shape;260;p12"/>
          <p:cNvSpPr txBox="1"/>
          <p:nvPr/>
        </p:nvSpPr>
        <p:spPr>
          <a:xfrm>
            <a:off x="7865025" y="5608775"/>
            <a:ext cx="4130100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PTSV JAHN aus Freiburg </a:t>
            </a:r>
          </a:p>
          <a:p>
            <a:pPr>
              <a:defRPr>
                <a:solidFill>
                  <a:srgbClr val="FFFFFF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2.500 € für Trainingsanzüge &amp; Equipment</a:t>
            </a:r>
          </a:p>
        </p:txBody>
      </p:sp>
      <p:sp>
        <p:nvSpPr>
          <p:cNvPr id="443" name="Google Shape;133;p7"/>
          <p:cNvSpPr txBox="1"/>
          <p:nvPr/>
        </p:nvSpPr>
        <p:spPr>
          <a:xfrm>
            <a:off x="1837496" y="1559632"/>
            <a:ext cx="33534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Einfach &amp; Risikofrei</a:t>
            </a:r>
          </a:p>
        </p:txBody>
      </p:sp>
      <p:sp>
        <p:nvSpPr>
          <p:cNvPr id="444" name="Google Shape;134;p7"/>
          <p:cNvSpPr txBox="1"/>
          <p:nvPr/>
        </p:nvSpPr>
        <p:spPr>
          <a:xfrm>
            <a:off x="1837496" y="1943719"/>
            <a:ext cx="4444188" cy="96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Für die FUNDMATE-Aktion fallen </a:t>
            </a:r>
            <a:r>
              <a:rPr b="1"/>
              <a:t>keinerlei Kosten oder </a:t>
            </a:r>
            <a:endParaRPr b="1"/>
          </a:p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b="1"/>
              <a:t>Gebühren</a:t>
            </a:r>
            <a:r>
              <a:t> an. Außerdem gehen wir </a:t>
            </a:r>
            <a:r>
              <a:rPr b="1"/>
              <a:t>kein Risiko</a:t>
            </a:r>
            <a:r>
              <a:t> ein, da wir nicht in Vorkasse gehen müssen und es keinen Mindestbestellwert gibt.</a:t>
            </a:r>
          </a:p>
        </p:txBody>
      </p:sp>
      <p:sp>
        <p:nvSpPr>
          <p:cNvPr id="445" name="Google Shape;135;p7"/>
          <p:cNvSpPr txBox="1"/>
          <p:nvPr/>
        </p:nvSpPr>
        <p:spPr>
          <a:xfrm>
            <a:off x="1834634" y="3154021"/>
            <a:ext cx="335340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The sky is the limit!</a:t>
            </a:r>
          </a:p>
        </p:txBody>
      </p:sp>
      <p:sp>
        <p:nvSpPr>
          <p:cNvPr id="446" name="Google Shape;136;p7"/>
          <p:cNvSpPr txBox="1"/>
          <p:nvPr/>
        </p:nvSpPr>
        <p:spPr>
          <a:xfrm>
            <a:off x="1834634" y="3538108"/>
            <a:ext cx="4449911" cy="103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Im </a:t>
            </a:r>
            <a:r>
              <a:rPr b="1"/>
              <a:t>Durchschnitt</a:t>
            </a:r>
            <a:r>
              <a:t> sammeln Gruppen mit FUNDMATE </a:t>
            </a:r>
            <a:r>
              <a:rPr b="1"/>
              <a:t>1.000 € Spenden</a:t>
            </a:r>
            <a:r>
              <a:t> – wie viel wir schaffen, hängt ganz von unserer Gruppengröße und Motivation ab. Der </a:t>
            </a:r>
            <a:r>
              <a:rPr b="1"/>
              <a:t>Rekord </a:t>
            </a:r>
            <a:r>
              <a:t>liegt aktuell bei </a:t>
            </a:r>
            <a:r>
              <a:rPr b="1"/>
              <a:t>7.680 €</a:t>
            </a:r>
            <a:r>
              <a:t> 😉</a:t>
            </a:r>
          </a:p>
        </p:txBody>
      </p:sp>
      <p:sp>
        <p:nvSpPr>
          <p:cNvPr id="447" name="Google Shape;137;p7"/>
          <p:cNvSpPr txBox="1"/>
          <p:nvPr/>
        </p:nvSpPr>
        <p:spPr>
          <a:xfrm>
            <a:off x="1840392" y="4862890"/>
            <a:ext cx="3902162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Stylische &amp; nachhaltige Produkte</a:t>
            </a:r>
          </a:p>
        </p:txBody>
      </p:sp>
      <p:sp>
        <p:nvSpPr>
          <p:cNvPr id="448" name="Google Shape;138;p7"/>
          <p:cNvSpPr txBox="1"/>
          <p:nvPr/>
        </p:nvSpPr>
        <p:spPr>
          <a:xfrm>
            <a:off x="1834600" y="5252697"/>
            <a:ext cx="4449979" cy="73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Im Sortiment wird nahezu jede:r fündig, da viele Produkte </a:t>
            </a:r>
            <a:r>
              <a:rPr b="1"/>
              <a:t>Dinge des alltäglichen Bedarfs</a:t>
            </a:r>
            <a:r>
              <a:t> sind. Außerdem eignen sich FUNDMATE-Produkte </a:t>
            </a:r>
            <a:r>
              <a:rPr b="1"/>
              <a:t>super als Geschenk</a:t>
            </a:r>
            <a:r>
              <a:t>.</a:t>
            </a:r>
          </a:p>
        </p:txBody>
      </p:sp>
      <p:pic>
        <p:nvPicPr>
          <p:cNvPr id="449" name="glühbirne_einzeln.png" descr="glühbirne_einzel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4" y="1809065"/>
            <a:ext cx="816747" cy="81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glühbirne_einzeln.png" descr="glühbirne_einzel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4" y="3445797"/>
            <a:ext cx="816747" cy="81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glühbirne_einzeln.png" descr="glühbirne_einzel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4" y="5069829"/>
            <a:ext cx="816747" cy="816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165;p6"/>
          <p:cNvSpPr/>
          <p:nvPr/>
        </p:nvSpPr>
        <p:spPr>
          <a:xfrm>
            <a:off x="1586" y="3934100"/>
            <a:ext cx="12188828" cy="1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56" name="Gruppieren"/>
          <p:cNvGrpSpPr/>
          <p:nvPr/>
        </p:nvGrpSpPr>
        <p:grpSpPr>
          <a:xfrm>
            <a:off x="2496264" y="2832375"/>
            <a:ext cx="150815" cy="1184277"/>
            <a:chOff x="0" y="0"/>
            <a:chExt cx="150814" cy="1184275"/>
          </a:xfrm>
        </p:grpSpPr>
        <p:sp>
          <p:nvSpPr>
            <p:cNvPr id="454" name="Google Shape;166;p6"/>
            <p:cNvSpPr/>
            <p:nvPr/>
          </p:nvSpPr>
          <p:spPr>
            <a:xfrm flipH="1">
              <a:off x="76199" y="0"/>
              <a:ext cx="2" cy="1101725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" name="Google Shape;170;p6"/>
            <p:cNvSpPr/>
            <p:nvPr/>
          </p:nvSpPr>
          <p:spPr>
            <a:xfrm>
              <a:off x="0" y="1030287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59" name="Gruppieren"/>
          <p:cNvGrpSpPr/>
          <p:nvPr/>
        </p:nvGrpSpPr>
        <p:grpSpPr>
          <a:xfrm>
            <a:off x="6019800" y="2832375"/>
            <a:ext cx="152400" cy="1184277"/>
            <a:chOff x="0" y="0"/>
            <a:chExt cx="152400" cy="1184275"/>
          </a:xfrm>
        </p:grpSpPr>
        <p:sp>
          <p:nvSpPr>
            <p:cNvPr id="457" name="Google Shape;167;p6"/>
            <p:cNvSpPr/>
            <p:nvPr/>
          </p:nvSpPr>
          <p:spPr>
            <a:xfrm flipH="1">
              <a:off x="76199" y="0"/>
              <a:ext cx="2" cy="1101725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" name="Google Shape;171;p6"/>
            <p:cNvSpPr/>
            <p:nvPr/>
          </p:nvSpPr>
          <p:spPr>
            <a:xfrm>
              <a:off x="0" y="1030287"/>
              <a:ext cx="152400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62" name="Gruppieren"/>
          <p:cNvGrpSpPr/>
          <p:nvPr/>
        </p:nvGrpSpPr>
        <p:grpSpPr>
          <a:xfrm>
            <a:off x="9544922" y="2832375"/>
            <a:ext cx="152401" cy="1184277"/>
            <a:chOff x="0" y="0"/>
            <a:chExt cx="152400" cy="1184275"/>
          </a:xfrm>
        </p:grpSpPr>
        <p:sp>
          <p:nvSpPr>
            <p:cNvPr id="460" name="Google Shape;168;p6"/>
            <p:cNvSpPr/>
            <p:nvPr/>
          </p:nvSpPr>
          <p:spPr>
            <a:xfrm flipH="1">
              <a:off x="76199" y="0"/>
              <a:ext cx="2" cy="1101725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" name="Google Shape;172;p6"/>
            <p:cNvSpPr/>
            <p:nvPr/>
          </p:nvSpPr>
          <p:spPr>
            <a:xfrm>
              <a:off x="0" y="1030287"/>
              <a:ext cx="152400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463" name="Google Shape;174;p6"/>
          <p:cNvSpPr txBox="1"/>
          <p:nvPr/>
        </p:nvSpPr>
        <p:spPr>
          <a:xfrm>
            <a:off x="1692555" y="4172696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ABSTIMMUNG</a:t>
            </a:r>
          </a:p>
        </p:txBody>
      </p:sp>
      <p:sp>
        <p:nvSpPr>
          <p:cNvPr id="464" name="Google Shape;175;p6"/>
          <p:cNvSpPr txBox="1"/>
          <p:nvPr/>
        </p:nvSpPr>
        <p:spPr>
          <a:xfrm>
            <a:off x="1692555" y="4631553"/>
            <a:ext cx="2508518" cy="86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Wer möchte an der Aktion teilnehmen? Lasst uns am besten gleich abstimmen!</a:t>
            </a:r>
          </a:p>
        </p:txBody>
      </p:sp>
      <p:sp>
        <p:nvSpPr>
          <p:cNvPr id="465" name="Google Shape;176;p6"/>
          <p:cNvSpPr txBox="1"/>
          <p:nvPr/>
        </p:nvSpPr>
        <p:spPr>
          <a:xfrm>
            <a:off x="4988733" y="4172696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ZEITRAUM KLÄREN</a:t>
            </a:r>
          </a:p>
        </p:txBody>
      </p:sp>
      <p:sp>
        <p:nvSpPr>
          <p:cNvPr id="466" name="Google Shape;177;p6"/>
          <p:cNvSpPr txBox="1"/>
          <p:nvPr/>
        </p:nvSpPr>
        <p:spPr>
          <a:xfrm>
            <a:off x="4976034" y="4636067"/>
            <a:ext cx="2677864" cy="86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Unsere Aktion kann 2-4 Wochen dauern. Wann’s losgehen soll, </a:t>
            </a:r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entscheiden wir.</a:t>
            </a:r>
          </a:p>
        </p:txBody>
      </p:sp>
      <p:sp>
        <p:nvSpPr>
          <p:cNvPr id="467" name="Google Shape;178;p6"/>
          <p:cNvSpPr txBox="1"/>
          <p:nvPr/>
        </p:nvSpPr>
        <p:spPr>
          <a:xfrm>
            <a:off x="8376231" y="4197181"/>
            <a:ext cx="3000427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AKTION ANMELDEN</a:t>
            </a:r>
          </a:p>
        </p:txBody>
      </p:sp>
      <p:sp>
        <p:nvSpPr>
          <p:cNvPr id="468" name="Google Shape;179;p6"/>
          <p:cNvSpPr txBox="1"/>
          <p:nvPr/>
        </p:nvSpPr>
        <p:spPr>
          <a:xfrm>
            <a:off x="8366863" y="4638801"/>
            <a:ext cx="2508518" cy="86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melden die Aktion online oder telefonisch an:</a:t>
            </a:r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u="sng"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fundmate.com/los-gehts</a:t>
            </a:r>
          </a:p>
        </p:txBody>
      </p:sp>
      <p:sp>
        <p:nvSpPr>
          <p:cNvPr id="469" name="Google Shape;182;p6"/>
          <p:cNvSpPr txBox="1"/>
          <p:nvPr>
            <p:ph type="title"/>
          </p:nvPr>
        </p:nvSpPr>
        <p:spPr>
          <a:xfrm>
            <a:off x="380999" y="222249"/>
            <a:ext cx="10544176" cy="601730"/>
          </a:xfrm>
          <a:prstGeom prst="rect">
            <a:avLst/>
          </a:prstGeom>
        </p:spPr>
        <p:txBody>
          <a:bodyPr/>
          <a:lstStyle>
            <a:lvl1pPr defTabSz="841247">
              <a:defRPr sz="2944"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DIE NÄCHSTEN SCHRITTE</a:t>
            </a:r>
          </a:p>
        </p:txBody>
      </p:sp>
      <p:sp>
        <p:nvSpPr>
          <p:cNvPr id="470" name="Rechteck"/>
          <p:cNvSpPr/>
          <p:nvPr/>
        </p:nvSpPr>
        <p:spPr>
          <a:xfrm>
            <a:off x="-135901" y="920812"/>
            <a:ext cx="1303405" cy="2768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1" name="Rechteck"/>
          <p:cNvSpPr/>
          <p:nvPr/>
        </p:nvSpPr>
        <p:spPr>
          <a:xfrm>
            <a:off x="9301433" y="6181746"/>
            <a:ext cx="2677864" cy="345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72" name="Allgemeines_Email.png" descr="Allgemeines_Emai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6544" y="1398207"/>
            <a:ext cx="1744396" cy="1253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Allgemeines_Uhr.png" descr="Allgemeines_Uh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51114" y="1595419"/>
            <a:ext cx="1089772" cy="1080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Allgemeines_Fragen.png" descr="Allgemeines_Frage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5045" y="1349736"/>
            <a:ext cx="1393252" cy="1350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368;p25"/>
          <p:cNvSpPr txBox="1"/>
          <p:nvPr/>
        </p:nvSpPr>
        <p:spPr>
          <a:xfrm>
            <a:off x="5281722" y="4899459"/>
            <a:ext cx="21948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+49 761 76 99 33 99</a:t>
            </a:r>
          </a:p>
        </p:txBody>
      </p:sp>
      <p:sp>
        <p:nvSpPr>
          <p:cNvPr id="477" name="Google Shape;369;p25"/>
          <p:cNvSpPr txBox="1"/>
          <p:nvPr/>
        </p:nvSpPr>
        <p:spPr>
          <a:xfrm>
            <a:off x="5281722" y="5527188"/>
            <a:ext cx="25989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hallo@fundmate.com</a:t>
            </a:r>
          </a:p>
        </p:txBody>
      </p:sp>
      <p:sp>
        <p:nvSpPr>
          <p:cNvPr id="478" name="Google Shape;370;p25"/>
          <p:cNvSpPr txBox="1"/>
          <p:nvPr/>
        </p:nvSpPr>
        <p:spPr>
          <a:xfrm>
            <a:off x="8934371" y="4899459"/>
            <a:ext cx="22014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fundmate.official</a:t>
            </a:r>
          </a:p>
        </p:txBody>
      </p:sp>
      <p:sp>
        <p:nvSpPr>
          <p:cNvPr id="479" name="Google Shape;371;p25"/>
          <p:cNvSpPr txBox="1"/>
          <p:nvPr/>
        </p:nvSpPr>
        <p:spPr>
          <a:xfrm>
            <a:off x="8917368" y="5527188"/>
            <a:ext cx="2594151" cy="3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www.fundmate.com</a:t>
            </a:r>
          </a:p>
        </p:txBody>
      </p:sp>
      <p:sp>
        <p:nvSpPr>
          <p:cNvPr id="480" name="Google Shape;372;p25"/>
          <p:cNvSpPr/>
          <p:nvPr/>
        </p:nvSpPr>
        <p:spPr>
          <a:xfrm>
            <a:off x="4793160" y="4928318"/>
            <a:ext cx="393507" cy="39350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81" name="Google Shape;373;p25"/>
          <p:cNvSpPr/>
          <p:nvPr/>
        </p:nvSpPr>
        <p:spPr>
          <a:xfrm>
            <a:off x="4793160" y="5548217"/>
            <a:ext cx="393507" cy="39350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482" name="Google Shape;378;p25"/>
          <p:cNvSpPr txBox="1"/>
          <p:nvPr/>
        </p:nvSpPr>
        <p:spPr>
          <a:xfrm>
            <a:off x="4733908" y="4021563"/>
            <a:ext cx="55129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lnSpc>
                <a:spcPct val="120000"/>
              </a:lnSpc>
              <a:defRPr sz="37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NOCH FRAGEN?</a:t>
            </a:r>
          </a:p>
        </p:txBody>
      </p:sp>
      <p:pic>
        <p:nvPicPr>
          <p:cNvPr id="483" name="Google Shape;379;p25" descr="Google Shape;379;p25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011" r="0" b="40236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86" name="Google Shape;380;p25"/>
          <p:cNvGrpSpPr/>
          <p:nvPr/>
        </p:nvGrpSpPr>
        <p:grpSpPr>
          <a:xfrm>
            <a:off x="901920" y="4055025"/>
            <a:ext cx="2994150" cy="1862316"/>
            <a:chOff x="0" y="0"/>
            <a:chExt cx="2994149" cy="1862314"/>
          </a:xfrm>
        </p:grpSpPr>
        <p:sp>
          <p:nvSpPr>
            <p:cNvPr id="484" name="Google Shape;381;p25"/>
            <p:cNvSpPr/>
            <p:nvPr/>
          </p:nvSpPr>
          <p:spPr>
            <a:xfrm>
              <a:off x="-1" y="1487602"/>
              <a:ext cx="2994151" cy="37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22" y="1126"/>
                  </a:moveTo>
                  <a:lnTo>
                    <a:pt x="19922" y="20474"/>
                  </a:lnTo>
                  <a:cubicBezTo>
                    <a:pt x="19922" y="20986"/>
                    <a:pt x="19947" y="21191"/>
                    <a:pt x="20011" y="21191"/>
                  </a:cubicBezTo>
                  <a:lnTo>
                    <a:pt x="21504" y="21191"/>
                  </a:lnTo>
                  <a:cubicBezTo>
                    <a:pt x="21568" y="21191"/>
                    <a:pt x="21600" y="20986"/>
                    <a:pt x="21600" y="20474"/>
                  </a:cubicBezTo>
                  <a:lnTo>
                    <a:pt x="21600" y="18017"/>
                  </a:lnTo>
                  <a:cubicBezTo>
                    <a:pt x="21600" y="17505"/>
                    <a:pt x="21568" y="17300"/>
                    <a:pt x="21504" y="17300"/>
                  </a:cubicBezTo>
                  <a:lnTo>
                    <a:pt x="20492" y="17300"/>
                  </a:lnTo>
                  <a:cubicBezTo>
                    <a:pt x="20453" y="17300"/>
                    <a:pt x="20441" y="17198"/>
                    <a:pt x="20441" y="16891"/>
                  </a:cubicBezTo>
                  <a:lnTo>
                    <a:pt x="20441" y="13001"/>
                  </a:lnTo>
                  <a:cubicBezTo>
                    <a:pt x="20441" y="12694"/>
                    <a:pt x="20453" y="12591"/>
                    <a:pt x="20492" y="12591"/>
                  </a:cubicBezTo>
                  <a:lnTo>
                    <a:pt x="21376" y="12591"/>
                  </a:lnTo>
                  <a:cubicBezTo>
                    <a:pt x="21440" y="12591"/>
                    <a:pt x="21472" y="12387"/>
                    <a:pt x="21472" y="11875"/>
                  </a:cubicBezTo>
                  <a:lnTo>
                    <a:pt x="21472" y="9469"/>
                  </a:lnTo>
                  <a:cubicBezTo>
                    <a:pt x="21472" y="8957"/>
                    <a:pt x="21440" y="8701"/>
                    <a:pt x="21376" y="8701"/>
                  </a:cubicBezTo>
                  <a:lnTo>
                    <a:pt x="20492" y="8701"/>
                  </a:lnTo>
                  <a:cubicBezTo>
                    <a:pt x="20453" y="8701"/>
                    <a:pt x="20441" y="8599"/>
                    <a:pt x="20441" y="8292"/>
                  </a:cubicBezTo>
                  <a:lnTo>
                    <a:pt x="20441" y="4504"/>
                  </a:lnTo>
                  <a:cubicBezTo>
                    <a:pt x="20441" y="4248"/>
                    <a:pt x="20453" y="4095"/>
                    <a:pt x="20492" y="4095"/>
                  </a:cubicBezTo>
                  <a:lnTo>
                    <a:pt x="21504" y="4095"/>
                  </a:lnTo>
                  <a:cubicBezTo>
                    <a:pt x="21568" y="4095"/>
                    <a:pt x="21600" y="3941"/>
                    <a:pt x="21600" y="3378"/>
                  </a:cubicBezTo>
                  <a:lnTo>
                    <a:pt x="21600" y="1126"/>
                  </a:lnTo>
                  <a:cubicBezTo>
                    <a:pt x="21600" y="614"/>
                    <a:pt x="21568" y="409"/>
                    <a:pt x="21504" y="409"/>
                  </a:cubicBezTo>
                  <a:lnTo>
                    <a:pt x="20011" y="409"/>
                  </a:lnTo>
                  <a:cubicBezTo>
                    <a:pt x="19947" y="409"/>
                    <a:pt x="19922" y="614"/>
                    <a:pt x="19922" y="1126"/>
                  </a:cubicBezTo>
                  <a:moveTo>
                    <a:pt x="18045" y="4658"/>
                  </a:moveTo>
                  <a:lnTo>
                    <a:pt x="18045" y="20474"/>
                  </a:lnTo>
                  <a:cubicBezTo>
                    <a:pt x="18045" y="20986"/>
                    <a:pt x="18070" y="21191"/>
                    <a:pt x="18135" y="21191"/>
                  </a:cubicBezTo>
                  <a:lnTo>
                    <a:pt x="18474" y="21191"/>
                  </a:lnTo>
                  <a:cubicBezTo>
                    <a:pt x="18538" y="21191"/>
                    <a:pt x="18570" y="20986"/>
                    <a:pt x="18570" y="20474"/>
                  </a:cubicBezTo>
                  <a:lnTo>
                    <a:pt x="18570" y="4658"/>
                  </a:lnTo>
                  <a:cubicBezTo>
                    <a:pt x="18570" y="4402"/>
                    <a:pt x="18583" y="4248"/>
                    <a:pt x="18621" y="4248"/>
                  </a:cubicBezTo>
                  <a:lnTo>
                    <a:pt x="19262" y="4248"/>
                  </a:lnTo>
                  <a:cubicBezTo>
                    <a:pt x="19326" y="4248"/>
                    <a:pt x="19352" y="4044"/>
                    <a:pt x="19352" y="3532"/>
                  </a:cubicBezTo>
                  <a:lnTo>
                    <a:pt x="19352" y="1126"/>
                  </a:lnTo>
                  <a:cubicBezTo>
                    <a:pt x="19352" y="614"/>
                    <a:pt x="19326" y="409"/>
                    <a:pt x="19262" y="409"/>
                  </a:cubicBezTo>
                  <a:lnTo>
                    <a:pt x="17366" y="409"/>
                  </a:lnTo>
                  <a:cubicBezTo>
                    <a:pt x="17302" y="409"/>
                    <a:pt x="17276" y="614"/>
                    <a:pt x="17276" y="1126"/>
                  </a:cubicBezTo>
                  <a:lnTo>
                    <a:pt x="17276" y="3583"/>
                  </a:lnTo>
                  <a:cubicBezTo>
                    <a:pt x="17276" y="4095"/>
                    <a:pt x="17302" y="4300"/>
                    <a:pt x="17366" y="4300"/>
                  </a:cubicBezTo>
                  <a:lnTo>
                    <a:pt x="18006" y="4300"/>
                  </a:lnTo>
                  <a:cubicBezTo>
                    <a:pt x="18032" y="4248"/>
                    <a:pt x="18045" y="4351"/>
                    <a:pt x="18045" y="4658"/>
                  </a:cubicBezTo>
                  <a:moveTo>
                    <a:pt x="16110" y="12899"/>
                  </a:moveTo>
                  <a:lnTo>
                    <a:pt x="15559" y="12899"/>
                  </a:lnTo>
                  <a:cubicBezTo>
                    <a:pt x="15534" y="12899"/>
                    <a:pt x="15521" y="12847"/>
                    <a:pt x="15521" y="12694"/>
                  </a:cubicBezTo>
                  <a:lnTo>
                    <a:pt x="15534" y="12438"/>
                  </a:lnTo>
                  <a:lnTo>
                    <a:pt x="15841" y="7166"/>
                  </a:lnTo>
                  <a:lnTo>
                    <a:pt x="16149" y="12438"/>
                  </a:lnTo>
                  <a:lnTo>
                    <a:pt x="16162" y="12694"/>
                  </a:lnTo>
                  <a:cubicBezTo>
                    <a:pt x="16155" y="12847"/>
                    <a:pt x="16136" y="12899"/>
                    <a:pt x="16110" y="12899"/>
                  </a:cubicBezTo>
                  <a:moveTo>
                    <a:pt x="15668" y="1536"/>
                  </a:moveTo>
                  <a:lnTo>
                    <a:pt x="14528" y="20218"/>
                  </a:lnTo>
                  <a:cubicBezTo>
                    <a:pt x="14515" y="20423"/>
                    <a:pt x="14509" y="20628"/>
                    <a:pt x="14509" y="20730"/>
                  </a:cubicBezTo>
                  <a:cubicBezTo>
                    <a:pt x="14509" y="21037"/>
                    <a:pt x="14541" y="21191"/>
                    <a:pt x="14592" y="21191"/>
                  </a:cubicBezTo>
                  <a:lnTo>
                    <a:pt x="14925" y="21191"/>
                  </a:lnTo>
                  <a:cubicBezTo>
                    <a:pt x="15009" y="21191"/>
                    <a:pt x="15034" y="21088"/>
                    <a:pt x="15073" y="20372"/>
                  </a:cubicBezTo>
                  <a:lnTo>
                    <a:pt x="15278" y="16737"/>
                  </a:lnTo>
                  <a:cubicBezTo>
                    <a:pt x="15297" y="16430"/>
                    <a:pt x="15310" y="16328"/>
                    <a:pt x="15348" y="16328"/>
                  </a:cubicBezTo>
                  <a:lnTo>
                    <a:pt x="16315" y="16328"/>
                  </a:lnTo>
                  <a:cubicBezTo>
                    <a:pt x="16354" y="16328"/>
                    <a:pt x="16367" y="16430"/>
                    <a:pt x="16386" y="16737"/>
                  </a:cubicBezTo>
                  <a:lnTo>
                    <a:pt x="16591" y="20372"/>
                  </a:lnTo>
                  <a:cubicBezTo>
                    <a:pt x="16629" y="21037"/>
                    <a:pt x="16655" y="21191"/>
                    <a:pt x="16744" y="21191"/>
                  </a:cubicBezTo>
                  <a:lnTo>
                    <a:pt x="17090" y="21191"/>
                  </a:lnTo>
                  <a:cubicBezTo>
                    <a:pt x="17142" y="21191"/>
                    <a:pt x="17174" y="21088"/>
                    <a:pt x="17174" y="20781"/>
                  </a:cubicBezTo>
                  <a:cubicBezTo>
                    <a:pt x="17174" y="20628"/>
                    <a:pt x="17167" y="20474"/>
                    <a:pt x="17154" y="20269"/>
                  </a:cubicBezTo>
                  <a:lnTo>
                    <a:pt x="16008" y="1587"/>
                  </a:lnTo>
                  <a:cubicBezTo>
                    <a:pt x="15931" y="358"/>
                    <a:pt x="15899" y="51"/>
                    <a:pt x="15835" y="51"/>
                  </a:cubicBezTo>
                  <a:cubicBezTo>
                    <a:pt x="15784" y="0"/>
                    <a:pt x="15745" y="307"/>
                    <a:pt x="15668" y="1536"/>
                  </a:cubicBezTo>
                  <a:moveTo>
                    <a:pt x="11428" y="1177"/>
                  </a:moveTo>
                  <a:lnTo>
                    <a:pt x="11428" y="20474"/>
                  </a:lnTo>
                  <a:cubicBezTo>
                    <a:pt x="11428" y="20986"/>
                    <a:pt x="11453" y="21191"/>
                    <a:pt x="11517" y="21191"/>
                  </a:cubicBezTo>
                  <a:lnTo>
                    <a:pt x="11857" y="21191"/>
                  </a:lnTo>
                  <a:cubicBezTo>
                    <a:pt x="11921" y="21191"/>
                    <a:pt x="11947" y="20986"/>
                    <a:pt x="11947" y="20474"/>
                  </a:cubicBezTo>
                  <a:lnTo>
                    <a:pt x="11947" y="9264"/>
                  </a:lnTo>
                  <a:lnTo>
                    <a:pt x="12574" y="15253"/>
                  </a:lnTo>
                  <a:cubicBezTo>
                    <a:pt x="12638" y="15867"/>
                    <a:pt x="12670" y="16072"/>
                    <a:pt x="12709" y="16072"/>
                  </a:cubicBezTo>
                  <a:cubicBezTo>
                    <a:pt x="12747" y="16072"/>
                    <a:pt x="12779" y="15867"/>
                    <a:pt x="12843" y="15253"/>
                  </a:cubicBezTo>
                  <a:lnTo>
                    <a:pt x="13471" y="9264"/>
                  </a:lnTo>
                  <a:lnTo>
                    <a:pt x="13471" y="20474"/>
                  </a:lnTo>
                  <a:cubicBezTo>
                    <a:pt x="13471" y="20986"/>
                    <a:pt x="13503" y="21191"/>
                    <a:pt x="13567" y="21191"/>
                  </a:cubicBezTo>
                  <a:lnTo>
                    <a:pt x="13907" y="21191"/>
                  </a:lnTo>
                  <a:cubicBezTo>
                    <a:pt x="13971" y="21191"/>
                    <a:pt x="13996" y="20986"/>
                    <a:pt x="13996" y="20474"/>
                  </a:cubicBezTo>
                  <a:lnTo>
                    <a:pt x="13996" y="1177"/>
                  </a:lnTo>
                  <a:cubicBezTo>
                    <a:pt x="13996" y="512"/>
                    <a:pt x="13971" y="102"/>
                    <a:pt x="13913" y="102"/>
                  </a:cubicBezTo>
                  <a:cubicBezTo>
                    <a:pt x="13862" y="102"/>
                    <a:pt x="13830" y="358"/>
                    <a:pt x="13759" y="973"/>
                  </a:cubicBezTo>
                  <a:lnTo>
                    <a:pt x="12715" y="10544"/>
                  </a:lnTo>
                  <a:lnTo>
                    <a:pt x="11658" y="973"/>
                  </a:lnTo>
                  <a:cubicBezTo>
                    <a:pt x="11594" y="358"/>
                    <a:pt x="11556" y="102"/>
                    <a:pt x="11505" y="102"/>
                  </a:cubicBezTo>
                  <a:cubicBezTo>
                    <a:pt x="11453" y="102"/>
                    <a:pt x="11428" y="461"/>
                    <a:pt x="11428" y="1177"/>
                  </a:cubicBezTo>
                  <a:moveTo>
                    <a:pt x="9282" y="17300"/>
                  </a:moveTo>
                  <a:lnTo>
                    <a:pt x="8968" y="17300"/>
                  </a:lnTo>
                  <a:cubicBezTo>
                    <a:pt x="8930" y="17300"/>
                    <a:pt x="8917" y="17198"/>
                    <a:pt x="8917" y="16891"/>
                  </a:cubicBezTo>
                  <a:lnTo>
                    <a:pt x="8917" y="4607"/>
                  </a:lnTo>
                  <a:cubicBezTo>
                    <a:pt x="8917" y="4351"/>
                    <a:pt x="8930" y="4197"/>
                    <a:pt x="8968" y="4197"/>
                  </a:cubicBezTo>
                  <a:lnTo>
                    <a:pt x="9295" y="4197"/>
                  </a:lnTo>
                  <a:cubicBezTo>
                    <a:pt x="9884" y="4197"/>
                    <a:pt x="10211" y="6756"/>
                    <a:pt x="10211" y="10646"/>
                  </a:cubicBezTo>
                  <a:cubicBezTo>
                    <a:pt x="10217" y="14792"/>
                    <a:pt x="9890" y="17300"/>
                    <a:pt x="9282" y="17300"/>
                  </a:cubicBezTo>
                  <a:moveTo>
                    <a:pt x="8404" y="1126"/>
                  </a:moveTo>
                  <a:lnTo>
                    <a:pt x="8404" y="20474"/>
                  </a:lnTo>
                  <a:cubicBezTo>
                    <a:pt x="8404" y="20986"/>
                    <a:pt x="8430" y="21191"/>
                    <a:pt x="8494" y="21191"/>
                  </a:cubicBezTo>
                  <a:lnTo>
                    <a:pt x="9288" y="21191"/>
                  </a:lnTo>
                  <a:cubicBezTo>
                    <a:pt x="10211" y="21191"/>
                    <a:pt x="10762" y="17045"/>
                    <a:pt x="10762" y="10544"/>
                  </a:cubicBezTo>
                  <a:cubicBezTo>
                    <a:pt x="10762" y="4402"/>
                    <a:pt x="10243" y="409"/>
                    <a:pt x="9352" y="409"/>
                  </a:cubicBezTo>
                  <a:lnTo>
                    <a:pt x="8500" y="409"/>
                  </a:lnTo>
                  <a:cubicBezTo>
                    <a:pt x="8430" y="409"/>
                    <a:pt x="8404" y="614"/>
                    <a:pt x="8404" y="1126"/>
                  </a:cubicBezTo>
                  <a:moveTo>
                    <a:pt x="5381" y="1126"/>
                  </a:moveTo>
                  <a:lnTo>
                    <a:pt x="5381" y="20474"/>
                  </a:lnTo>
                  <a:cubicBezTo>
                    <a:pt x="5381" y="20986"/>
                    <a:pt x="5406" y="21191"/>
                    <a:pt x="5470" y="21191"/>
                  </a:cubicBezTo>
                  <a:lnTo>
                    <a:pt x="5810" y="21191"/>
                  </a:lnTo>
                  <a:cubicBezTo>
                    <a:pt x="5874" y="21191"/>
                    <a:pt x="5906" y="20986"/>
                    <a:pt x="5906" y="20474"/>
                  </a:cubicBezTo>
                  <a:lnTo>
                    <a:pt x="5906" y="8650"/>
                  </a:lnTo>
                  <a:lnTo>
                    <a:pt x="7322" y="20628"/>
                  </a:lnTo>
                  <a:cubicBezTo>
                    <a:pt x="7405" y="21293"/>
                    <a:pt x="7450" y="21600"/>
                    <a:pt x="7495" y="21600"/>
                  </a:cubicBezTo>
                  <a:cubicBezTo>
                    <a:pt x="7552" y="21600"/>
                    <a:pt x="7578" y="21242"/>
                    <a:pt x="7578" y="20525"/>
                  </a:cubicBezTo>
                  <a:lnTo>
                    <a:pt x="7578" y="1126"/>
                  </a:lnTo>
                  <a:cubicBezTo>
                    <a:pt x="7578" y="614"/>
                    <a:pt x="7546" y="409"/>
                    <a:pt x="7482" y="409"/>
                  </a:cubicBezTo>
                  <a:lnTo>
                    <a:pt x="7142" y="409"/>
                  </a:lnTo>
                  <a:cubicBezTo>
                    <a:pt x="7078" y="409"/>
                    <a:pt x="7053" y="614"/>
                    <a:pt x="7053" y="1126"/>
                  </a:cubicBezTo>
                  <a:lnTo>
                    <a:pt x="7053" y="12950"/>
                  </a:lnTo>
                  <a:lnTo>
                    <a:pt x="5637" y="973"/>
                  </a:lnTo>
                  <a:cubicBezTo>
                    <a:pt x="5554" y="307"/>
                    <a:pt x="5509" y="0"/>
                    <a:pt x="5458" y="0"/>
                  </a:cubicBezTo>
                  <a:cubicBezTo>
                    <a:pt x="5406" y="51"/>
                    <a:pt x="5381" y="409"/>
                    <a:pt x="5381" y="1126"/>
                  </a:cubicBezTo>
                  <a:moveTo>
                    <a:pt x="2319" y="1126"/>
                  </a:moveTo>
                  <a:lnTo>
                    <a:pt x="2319" y="12336"/>
                  </a:lnTo>
                  <a:cubicBezTo>
                    <a:pt x="2319" y="18682"/>
                    <a:pt x="2786" y="21549"/>
                    <a:pt x="3427" y="21549"/>
                  </a:cubicBezTo>
                  <a:cubicBezTo>
                    <a:pt x="4093" y="21549"/>
                    <a:pt x="4574" y="18478"/>
                    <a:pt x="4574" y="12284"/>
                  </a:cubicBezTo>
                  <a:lnTo>
                    <a:pt x="4574" y="1126"/>
                  </a:lnTo>
                  <a:cubicBezTo>
                    <a:pt x="4574" y="614"/>
                    <a:pt x="4548" y="409"/>
                    <a:pt x="4478" y="409"/>
                  </a:cubicBezTo>
                  <a:lnTo>
                    <a:pt x="4138" y="409"/>
                  </a:lnTo>
                  <a:cubicBezTo>
                    <a:pt x="4074" y="409"/>
                    <a:pt x="4048" y="614"/>
                    <a:pt x="4048" y="1126"/>
                  </a:cubicBezTo>
                  <a:lnTo>
                    <a:pt x="4048" y="12080"/>
                  </a:lnTo>
                  <a:cubicBezTo>
                    <a:pt x="4048" y="15611"/>
                    <a:pt x="3831" y="17710"/>
                    <a:pt x="3440" y="17710"/>
                  </a:cubicBezTo>
                  <a:cubicBezTo>
                    <a:pt x="3043" y="17710"/>
                    <a:pt x="2831" y="15611"/>
                    <a:pt x="2831" y="12080"/>
                  </a:cubicBezTo>
                  <a:lnTo>
                    <a:pt x="2831" y="1126"/>
                  </a:lnTo>
                  <a:cubicBezTo>
                    <a:pt x="2831" y="614"/>
                    <a:pt x="2806" y="409"/>
                    <a:pt x="2735" y="409"/>
                  </a:cubicBezTo>
                  <a:lnTo>
                    <a:pt x="2396" y="409"/>
                  </a:lnTo>
                  <a:cubicBezTo>
                    <a:pt x="2344" y="409"/>
                    <a:pt x="2319" y="614"/>
                    <a:pt x="2319" y="1126"/>
                  </a:cubicBezTo>
                  <a:moveTo>
                    <a:pt x="0" y="1126"/>
                  </a:moveTo>
                  <a:lnTo>
                    <a:pt x="0" y="20474"/>
                  </a:lnTo>
                  <a:cubicBezTo>
                    <a:pt x="0" y="20986"/>
                    <a:pt x="26" y="21191"/>
                    <a:pt x="90" y="21191"/>
                  </a:cubicBezTo>
                  <a:lnTo>
                    <a:pt x="429" y="21191"/>
                  </a:lnTo>
                  <a:cubicBezTo>
                    <a:pt x="493" y="21191"/>
                    <a:pt x="525" y="20986"/>
                    <a:pt x="525" y="20474"/>
                  </a:cubicBezTo>
                  <a:lnTo>
                    <a:pt x="525" y="13666"/>
                  </a:lnTo>
                  <a:cubicBezTo>
                    <a:pt x="525" y="13410"/>
                    <a:pt x="538" y="13257"/>
                    <a:pt x="577" y="13257"/>
                  </a:cubicBezTo>
                  <a:lnTo>
                    <a:pt x="1473" y="13257"/>
                  </a:lnTo>
                  <a:cubicBezTo>
                    <a:pt x="1537" y="13257"/>
                    <a:pt x="1569" y="13052"/>
                    <a:pt x="1569" y="12540"/>
                  </a:cubicBezTo>
                  <a:lnTo>
                    <a:pt x="1569" y="10135"/>
                  </a:lnTo>
                  <a:cubicBezTo>
                    <a:pt x="1569" y="9623"/>
                    <a:pt x="1544" y="9367"/>
                    <a:pt x="1473" y="9367"/>
                  </a:cubicBezTo>
                  <a:lnTo>
                    <a:pt x="577" y="9367"/>
                  </a:lnTo>
                  <a:cubicBezTo>
                    <a:pt x="538" y="9367"/>
                    <a:pt x="525" y="9264"/>
                    <a:pt x="525" y="8957"/>
                  </a:cubicBezTo>
                  <a:lnTo>
                    <a:pt x="525" y="4607"/>
                  </a:lnTo>
                  <a:cubicBezTo>
                    <a:pt x="525" y="4351"/>
                    <a:pt x="538" y="4197"/>
                    <a:pt x="577" y="4197"/>
                  </a:cubicBezTo>
                  <a:lnTo>
                    <a:pt x="1601" y="4197"/>
                  </a:lnTo>
                  <a:cubicBezTo>
                    <a:pt x="1665" y="4197"/>
                    <a:pt x="1698" y="4044"/>
                    <a:pt x="1698" y="3481"/>
                  </a:cubicBezTo>
                  <a:lnTo>
                    <a:pt x="1698" y="1126"/>
                  </a:lnTo>
                  <a:cubicBezTo>
                    <a:pt x="1698" y="614"/>
                    <a:pt x="1672" y="409"/>
                    <a:pt x="1601" y="409"/>
                  </a:cubicBezTo>
                  <a:lnTo>
                    <a:pt x="96" y="409"/>
                  </a:lnTo>
                  <a:cubicBezTo>
                    <a:pt x="32" y="409"/>
                    <a:pt x="0" y="614"/>
                    <a:pt x="0" y="1126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485" name="Google Shape;382;p25"/>
            <p:cNvSpPr/>
            <p:nvPr/>
          </p:nvSpPr>
          <p:spPr>
            <a:xfrm>
              <a:off x="711835" y="0"/>
              <a:ext cx="1569591" cy="109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368" fill="norm" stroke="1" extrusionOk="0">
                  <a:moveTo>
                    <a:pt x="17420" y="18455"/>
                  </a:moveTo>
                  <a:cubicBezTo>
                    <a:pt x="17420" y="18455"/>
                    <a:pt x="17274" y="18664"/>
                    <a:pt x="17117" y="18455"/>
                  </a:cubicBezTo>
                  <a:lnTo>
                    <a:pt x="10871" y="9492"/>
                  </a:lnTo>
                  <a:cubicBezTo>
                    <a:pt x="10871" y="9492"/>
                    <a:pt x="10725" y="9283"/>
                    <a:pt x="10567" y="9492"/>
                  </a:cubicBezTo>
                  <a:lnTo>
                    <a:pt x="9888" y="10466"/>
                  </a:lnTo>
                  <a:cubicBezTo>
                    <a:pt x="9888" y="10466"/>
                    <a:pt x="9743" y="10675"/>
                    <a:pt x="9888" y="10902"/>
                  </a:cubicBezTo>
                  <a:lnTo>
                    <a:pt x="12860" y="15166"/>
                  </a:lnTo>
                  <a:cubicBezTo>
                    <a:pt x="12860" y="15166"/>
                    <a:pt x="13005" y="15375"/>
                    <a:pt x="12860" y="15601"/>
                  </a:cubicBezTo>
                  <a:lnTo>
                    <a:pt x="10871" y="18455"/>
                  </a:lnTo>
                  <a:cubicBezTo>
                    <a:pt x="10871" y="18455"/>
                    <a:pt x="10725" y="18664"/>
                    <a:pt x="10567" y="18455"/>
                  </a:cubicBezTo>
                  <a:lnTo>
                    <a:pt x="7596" y="14191"/>
                  </a:lnTo>
                  <a:cubicBezTo>
                    <a:pt x="7596" y="14191"/>
                    <a:pt x="7451" y="13982"/>
                    <a:pt x="7293" y="14191"/>
                  </a:cubicBezTo>
                  <a:lnTo>
                    <a:pt x="4321" y="18455"/>
                  </a:lnTo>
                  <a:cubicBezTo>
                    <a:pt x="4321" y="18455"/>
                    <a:pt x="4176" y="18664"/>
                    <a:pt x="4018" y="18455"/>
                  </a:cubicBezTo>
                  <a:lnTo>
                    <a:pt x="2029" y="15601"/>
                  </a:lnTo>
                  <a:cubicBezTo>
                    <a:pt x="2029" y="15601"/>
                    <a:pt x="1884" y="15392"/>
                    <a:pt x="2029" y="15166"/>
                  </a:cubicBezTo>
                  <a:lnTo>
                    <a:pt x="10567" y="2913"/>
                  </a:lnTo>
                  <a:cubicBezTo>
                    <a:pt x="10567" y="2913"/>
                    <a:pt x="10713" y="2704"/>
                    <a:pt x="10871" y="2913"/>
                  </a:cubicBezTo>
                  <a:lnTo>
                    <a:pt x="19409" y="15166"/>
                  </a:lnTo>
                  <a:cubicBezTo>
                    <a:pt x="19409" y="15166"/>
                    <a:pt x="19554" y="15375"/>
                    <a:pt x="19409" y="15601"/>
                  </a:cubicBezTo>
                  <a:lnTo>
                    <a:pt x="17420" y="18455"/>
                  </a:lnTo>
                  <a:close/>
                  <a:moveTo>
                    <a:pt x="10871" y="93"/>
                  </a:moveTo>
                  <a:cubicBezTo>
                    <a:pt x="10871" y="93"/>
                    <a:pt x="10725" y="-116"/>
                    <a:pt x="10567" y="93"/>
                  </a:cubicBezTo>
                  <a:lnTo>
                    <a:pt x="65" y="15166"/>
                  </a:lnTo>
                  <a:cubicBezTo>
                    <a:pt x="65" y="15166"/>
                    <a:pt x="-81" y="15375"/>
                    <a:pt x="65" y="15601"/>
                  </a:cubicBezTo>
                  <a:lnTo>
                    <a:pt x="4018" y="21275"/>
                  </a:lnTo>
                  <a:cubicBezTo>
                    <a:pt x="4018" y="21275"/>
                    <a:pt x="4164" y="21484"/>
                    <a:pt x="4321" y="21275"/>
                  </a:cubicBezTo>
                  <a:lnTo>
                    <a:pt x="7293" y="17011"/>
                  </a:lnTo>
                  <a:cubicBezTo>
                    <a:pt x="7293" y="17011"/>
                    <a:pt x="7438" y="16802"/>
                    <a:pt x="7596" y="17011"/>
                  </a:cubicBezTo>
                  <a:lnTo>
                    <a:pt x="10567" y="21275"/>
                  </a:lnTo>
                  <a:cubicBezTo>
                    <a:pt x="10567" y="21275"/>
                    <a:pt x="10713" y="21484"/>
                    <a:pt x="10871" y="21275"/>
                  </a:cubicBezTo>
                  <a:lnTo>
                    <a:pt x="13842" y="17011"/>
                  </a:lnTo>
                  <a:cubicBezTo>
                    <a:pt x="13842" y="17011"/>
                    <a:pt x="13987" y="16802"/>
                    <a:pt x="14145" y="17011"/>
                  </a:cubicBezTo>
                  <a:lnTo>
                    <a:pt x="17117" y="21275"/>
                  </a:lnTo>
                  <a:cubicBezTo>
                    <a:pt x="17117" y="21275"/>
                    <a:pt x="17262" y="21484"/>
                    <a:pt x="17420" y="21275"/>
                  </a:cubicBezTo>
                  <a:lnTo>
                    <a:pt x="21373" y="15601"/>
                  </a:lnTo>
                  <a:cubicBezTo>
                    <a:pt x="21373" y="15601"/>
                    <a:pt x="21519" y="15392"/>
                    <a:pt x="21373" y="15166"/>
                  </a:cubicBezTo>
                  <a:lnTo>
                    <a:pt x="10871" y="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pic>
        <p:nvPicPr>
          <p:cNvPr id="487" name="Mail.png" descr="Mai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7617" y="5647734"/>
            <a:ext cx="284594" cy="19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Telefon.png" descr="Telef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7043" y="4958443"/>
            <a:ext cx="165742" cy="330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1" name="Gruppieren"/>
          <p:cNvGrpSpPr/>
          <p:nvPr/>
        </p:nvGrpSpPr>
        <p:grpSpPr>
          <a:xfrm>
            <a:off x="8518917" y="5503135"/>
            <a:ext cx="393507" cy="393507"/>
            <a:chOff x="0" y="0"/>
            <a:chExt cx="393505" cy="393505"/>
          </a:xfrm>
        </p:grpSpPr>
        <p:sp>
          <p:nvSpPr>
            <p:cNvPr id="489" name="Google Shape;366;p25"/>
            <p:cNvSpPr/>
            <p:nvPr/>
          </p:nvSpPr>
          <p:spPr>
            <a:xfrm>
              <a:off x="0" y="0"/>
              <a:ext cx="393506" cy="3935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pic>
          <p:nvPicPr>
            <p:cNvPr id="490" name="website.png" descr="websit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456" y="57470"/>
              <a:ext cx="284594" cy="278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4" name="Gruppieren"/>
          <p:cNvGrpSpPr/>
          <p:nvPr/>
        </p:nvGrpSpPr>
        <p:grpSpPr>
          <a:xfrm>
            <a:off x="8513267" y="4899458"/>
            <a:ext cx="404807" cy="403260"/>
            <a:chOff x="0" y="0"/>
            <a:chExt cx="404805" cy="403258"/>
          </a:xfrm>
        </p:grpSpPr>
        <p:sp>
          <p:nvSpPr>
            <p:cNvPr id="492" name="Google Shape;367;p25"/>
            <p:cNvSpPr/>
            <p:nvPr/>
          </p:nvSpPr>
          <p:spPr>
            <a:xfrm>
              <a:off x="11299" y="4876"/>
              <a:ext cx="393507" cy="39350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pic>
          <p:nvPicPr>
            <p:cNvPr id="493" name="fundmate_icon_instagram_grün.png" descr="fundmate_icon_instagram_grü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03259" cy="403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107;p2"/>
          <p:cNvGrpSpPr/>
          <p:nvPr/>
        </p:nvGrpSpPr>
        <p:grpSpPr>
          <a:xfrm>
            <a:off x="6397684" y="2268822"/>
            <a:ext cx="177054" cy="5204457"/>
            <a:chOff x="0" y="0"/>
            <a:chExt cx="177053" cy="5204456"/>
          </a:xfrm>
        </p:grpSpPr>
        <p:sp>
          <p:nvSpPr>
            <p:cNvPr id="255" name="Google Shape;108;p2"/>
            <p:cNvSpPr/>
            <p:nvPr/>
          </p:nvSpPr>
          <p:spPr>
            <a:xfrm flipH="1">
              <a:off x="87783" y="84458"/>
              <a:ext cx="1" cy="5098820"/>
            </a:xfrm>
            <a:prstGeom prst="line">
              <a:avLst/>
            </a:prstGeom>
            <a:noFill/>
            <a:ln w="1587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109;p2"/>
            <p:cNvSpPr/>
            <p:nvPr/>
          </p:nvSpPr>
          <p:spPr>
            <a:xfrm>
              <a:off x="0" y="-1"/>
              <a:ext cx="177054" cy="172591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7" name="Google Shape;110;p2"/>
            <p:cNvSpPr/>
            <p:nvPr/>
          </p:nvSpPr>
          <p:spPr>
            <a:xfrm>
              <a:off x="0" y="837651"/>
              <a:ext cx="177054" cy="172590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8" name="Google Shape;111;p2"/>
            <p:cNvSpPr/>
            <p:nvPr/>
          </p:nvSpPr>
          <p:spPr>
            <a:xfrm>
              <a:off x="0" y="1679767"/>
              <a:ext cx="177054" cy="16812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59" name="Google Shape;112;p2"/>
            <p:cNvSpPr/>
            <p:nvPr/>
          </p:nvSpPr>
          <p:spPr>
            <a:xfrm>
              <a:off x="0" y="2517420"/>
              <a:ext cx="177054" cy="172591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0" name="Google Shape;113;p2"/>
            <p:cNvSpPr/>
            <p:nvPr/>
          </p:nvSpPr>
          <p:spPr>
            <a:xfrm>
              <a:off x="0" y="3355073"/>
              <a:ext cx="177054" cy="172590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1" name="Google Shape;114;p2"/>
            <p:cNvSpPr/>
            <p:nvPr/>
          </p:nvSpPr>
          <p:spPr>
            <a:xfrm>
              <a:off x="0" y="4192725"/>
              <a:ext cx="177054" cy="172591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2" name="Google Shape;115;p2"/>
            <p:cNvSpPr/>
            <p:nvPr/>
          </p:nvSpPr>
          <p:spPr>
            <a:xfrm>
              <a:off x="0" y="5034841"/>
              <a:ext cx="177054" cy="169616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264" name="Google Shape;116;p2"/>
          <p:cNvSpPr txBox="1"/>
          <p:nvPr/>
        </p:nvSpPr>
        <p:spPr>
          <a:xfrm>
            <a:off x="6743563" y="2090077"/>
            <a:ext cx="349757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Wer ist FUNDMATE?</a:t>
            </a:r>
          </a:p>
        </p:txBody>
      </p:sp>
      <p:sp>
        <p:nvSpPr>
          <p:cNvPr id="265" name="Google Shape;118;p2"/>
          <p:cNvSpPr txBox="1"/>
          <p:nvPr/>
        </p:nvSpPr>
        <p:spPr>
          <a:xfrm>
            <a:off x="6744541" y="2922753"/>
            <a:ext cx="380855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So funktioniert’s</a:t>
            </a:r>
          </a:p>
        </p:txBody>
      </p:sp>
      <p:sp>
        <p:nvSpPr>
          <p:cNvPr id="266" name="Google Shape;121;p2"/>
          <p:cNvSpPr txBox="1"/>
          <p:nvPr/>
        </p:nvSpPr>
        <p:spPr>
          <a:xfrm>
            <a:off x="6769941" y="3755430"/>
            <a:ext cx="380855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Nächste Schritte</a:t>
            </a:r>
          </a:p>
        </p:txBody>
      </p:sp>
      <p:sp>
        <p:nvSpPr>
          <p:cNvPr id="267" name="Google Shape;122;p2"/>
          <p:cNvSpPr txBox="1"/>
          <p:nvPr/>
        </p:nvSpPr>
        <p:spPr>
          <a:xfrm>
            <a:off x="412159" y="971280"/>
            <a:ext cx="2601462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50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INHALT</a:t>
            </a:r>
          </a:p>
        </p:txBody>
      </p:sp>
      <p:sp>
        <p:nvSpPr>
          <p:cNvPr id="268" name="Google Shape;124;p2"/>
          <p:cNvSpPr/>
          <p:nvPr/>
        </p:nvSpPr>
        <p:spPr>
          <a:xfrm>
            <a:off x="9336099" y="6143375"/>
            <a:ext cx="2685601" cy="495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9" name="Allgemeines_Fragen.png" descr="Allgemeines_Frag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631" y="2685598"/>
            <a:ext cx="3040440" cy="2947324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Rechteck"/>
          <p:cNvSpPr/>
          <p:nvPr/>
        </p:nvSpPr>
        <p:spPr>
          <a:xfrm>
            <a:off x="6184117" y="4138775"/>
            <a:ext cx="414892" cy="29005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153;p3" descr="Google Shape;153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7174" y="0"/>
            <a:ext cx="533488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Google Shape;154;p3"/>
          <p:cNvSpPr/>
          <p:nvPr/>
        </p:nvSpPr>
        <p:spPr>
          <a:xfrm>
            <a:off x="-1" y="1095780"/>
            <a:ext cx="6868184" cy="95323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Mate"/>
                <a:ea typeface="Mate"/>
                <a:cs typeface="Mate"/>
                <a:sym typeface="Mate"/>
              </a:defRPr>
            </a:pPr>
          </a:p>
        </p:txBody>
      </p:sp>
      <p:sp>
        <p:nvSpPr>
          <p:cNvPr id="274" name="Google Shape;157;p3"/>
          <p:cNvSpPr txBox="1"/>
          <p:nvPr/>
        </p:nvSpPr>
        <p:spPr>
          <a:xfrm>
            <a:off x="417295" y="1247363"/>
            <a:ext cx="4711851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WER IST FUNDMATE?</a:t>
            </a:r>
          </a:p>
        </p:txBody>
      </p:sp>
      <p:pic>
        <p:nvPicPr>
          <p:cNvPr id="275" name="Google Shape;160;p3" descr="Google Shape;160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4853" y="5763690"/>
            <a:ext cx="2252858" cy="117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oogle Shape;158;p3"/>
          <p:cNvSpPr txBox="1"/>
          <p:nvPr/>
        </p:nvSpPr>
        <p:spPr>
          <a:xfrm>
            <a:off x="712409" y="2861783"/>
            <a:ext cx="5334880" cy="350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defRPr sz="1466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b="1"/>
              <a:t>FUNDMATE</a:t>
            </a:r>
            <a:r>
              <a:t> bietet eine </a:t>
            </a:r>
            <a:r>
              <a:rPr b="1"/>
              <a:t>unkomplizierte und risikofreie Möglichkeit,</a:t>
            </a:r>
            <a:r>
              <a:t> Spenden zu sammeln </a:t>
            </a:r>
          </a:p>
          <a:p>
            <a:pPr defTabSz="457200">
              <a:defRPr sz="1466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466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Prinzip </a:t>
            </a:r>
            <a:r>
              <a:rPr b="1"/>
              <a:t>ähnlich wie beim Kuchenverkauf</a:t>
            </a:r>
            <a:r>
              <a:t>, nur mit stylischen und fair hergestellten Produkten, wie bunten Socken, Bio Gewürzen, Naturseifen &amp; </a:t>
            </a:r>
            <a:r>
              <a:rPr sz="1500"/>
              <a:t>vielem</a:t>
            </a:r>
            <a:r>
              <a:t> mehr</a:t>
            </a: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Über </a:t>
            </a:r>
            <a:r>
              <a:rPr b="1"/>
              <a:t>2.000 realisierte Projekte </a:t>
            </a:r>
            <a:r>
              <a:t>im Jahr</a:t>
            </a: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Made in Freiburg with ❤️ in 2013</a:t>
            </a: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  <a:p>
            <a:pPr defTabSz="457200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 </a:t>
            </a:r>
          </a:p>
          <a:p>
            <a:pPr>
              <a:lnSpc>
                <a:spcPct val="120000"/>
              </a:lnSpc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77" name="Kreis"/>
          <p:cNvSpPr/>
          <p:nvPr/>
        </p:nvSpPr>
        <p:spPr>
          <a:xfrm>
            <a:off x="495225" y="2996704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Kreis"/>
          <p:cNvSpPr/>
          <p:nvPr/>
        </p:nvSpPr>
        <p:spPr>
          <a:xfrm>
            <a:off x="495225" y="3704919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9" name="Kreis"/>
          <p:cNvSpPr/>
          <p:nvPr/>
        </p:nvSpPr>
        <p:spPr>
          <a:xfrm>
            <a:off x="495225" y="4615831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0" name="Kreis"/>
          <p:cNvSpPr/>
          <p:nvPr/>
        </p:nvSpPr>
        <p:spPr>
          <a:xfrm>
            <a:off x="495225" y="5156674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1" name="Jubiläum-Siegel-Rechteck.png" descr="Jubiläum-Siegel-Rechtec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752" y="6012923"/>
            <a:ext cx="1614784" cy="602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165;p6"/>
          <p:cNvSpPr/>
          <p:nvPr/>
        </p:nvSpPr>
        <p:spPr>
          <a:xfrm>
            <a:off x="1586" y="3705500"/>
            <a:ext cx="12188828" cy="1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4" name="Google Shape;166;p6"/>
          <p:cNvSpPr/>
          <p:nvPr/>
        </p:nvSpPr>
        <p:spPr>
          <a:xfrm flipH="1">
            <a:off x="2139949" y="2603775"/>
            <a:ext cx="1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5" name="Google Shape;167;p6"/>
          <p:cNvSpPr/>
          <p:nvPr/>
        </p:nvSpPr>
        <p:spPr>
          <a:xfrm>
            <a:off x="4778375" y="2603775"/>
            <a:ext cx="0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6" name="Google Shape;168;p6"/>
          <p:cNvSpPr/>
          <p:nvPr/>
        </p:nvSpPr>
        <p:spPr>
          <a:xfrm>
            <a:off x="7418388" y="2603775"/>
            <a:ext cx="1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7" name="Google Shape;169;p6"/>
          <p:cNvSpPr/>
          <p:nvPr/>
        </p:nvSpPr>
        <p:spPr>
          <a:xfrm>
            <a:off x="10056813" y="2603775"/>
            <a:ext cx="1" cy="1101726"/>
          </a:xfrm>
          <a:prstGeom prst="line">
            <a:avLst/>
          </a:prstGeom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8" name="Google Shape;170;p6"/>
          <p:cNvSpPr/>
          <p:nvPr/>
        </p:nvSpPr>
        <p:spPr>
          <a:xfrm>
            <a:off x="2063750" y="3634063"/>
            <a:ext cx="150815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89" name="Google Shape;171;p6"/>
          <p:cNvSpPr/>
          <p:nvPr/>
        </p:nvSpPr>
        <p:spPr>
          <a:xfrm>
            <a:off x="4702175" y="3634063"/>
            <a:ext cx="152400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0" name="Google Shape;172;p6"/>
          <p:cNvSpPr/>
          <p:nvPr/>
        </p:nvSpPr>
        <p:spPr>
          <a:xfrm>
            <a:off x="7342188" y="3634063"/>
            <a:ext cx="152401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1" name="Google Shape;173;p6"/>
          <p:cNvSpPr/>
          <p:nvPr/>
        </p:nvSpPr>
        <p:spPr>
          <a:xfrm>
            <a:off x="9982200" y="3634063"/>
            <a:ext cx="153988" cy="153989"/>
          </a:xfrm>
          <a:prstGeom prst="ellipse">
            <a:avLst/>
          </a:prstGeom>
          <a:solidFill>
            <a:srgbClr val="FFFFFF"/>
          </a:solidFill>
          <a:ln w="20625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>
              <a:defRPr sz="1800"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2" name="Google Shape;174;p6"/>
          <p:cNvSpPr txBox="1"/>
          <p:nvPr/>
        </p:nvSpPr>
        <p:spPr>
          <a:xfrm>
            <a:off x="696956" y="4121217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AKTION ANMELDEN</a:t>
            </a:r>
          </a:p>
        </p:txBody>
      </p:sp>
      <p:sp>
        <p:nvSpPr>
          <p:cNvPr id="293" name="Google Shape;175;p6"/>
          <p:cNvSpPr txBox="1"/>
          <p:nvPr/>
        </p:nvSpPr>
        <p:spPr>
          <a:xfrm>
            <a:off x="696957" y="4509041"/>
            <a:ext cx="2508519" cy="134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melden die Aktion online oder telefonisch an und erhalten von FUNDMATE </a:t>
            </a:r>
            <a:r>
              <a:rPr b="1"/>
              <a:t>Produktmagazine </a:t>
            </a:r>
            <a:r>
              <a:t>und</a:t>
            </a:r>
            <a:r>
              <a:rPr b="1"/>
              <a:t> Bestelllisten</a:t>
            </a:r>
            <a:r>
              <a:t>.</a:t>
            </a:r>
          </a:p>
        </p:txBody>
      </p:sp>
      <p:sp>
        <p:nvSpPr>
          <p:cNvPr id="294" name="Google Shape;176;p6"/>
          <p:cNvSpPr txBox="1"/>
          <p:nvPr/>
        </p:nvSpPr>
        <p:spPr>
          <a:xfrm>
            <a:off x="3492543" y="4121217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BESTELLPHASE</a:t>
            </a:r>
          </a:p>
        </p:txBody>
      </p:sp>
      <p:sp>
        <p:nvSpPr>
          <p:cNvPr id="295" name="Google Shape;177;p6"/>
          <p:cNvSpPr txBox="1"/>
          <p:nvPr/>
        </p:nvSpPr>
        <p:spPr>
          <a:xfrm>
            <a:off x="3492544" y="4509041"/>
            <a:ext cx="2359050" cy="186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sammeln </a:t>
            </a:r>
            <a:r>
              <a:rPr b="1"/>
              <a:t>Bestellungen für stylische &amp; nachhaltige Produkte </a:t>
            </a:r>
            <a:r>
              <a:t>im Familien- &amp; Freundeskreis. Am Ende der Bestellphase übermitteln wir die Bestellungen gesammelt an FUNDMATE.</a:t>
            </a:r>
          </a:p>
        </p:txBody>
      </p:sp>
      <p:sp>
        <p:nvSpPr>
          <p:cNvPr id="296" name="Google Shape;178;p6"/>
          <p:cNvSpPr txBox="1"/>
          <p:nvPr/>
        </p:nvSpPr>
        <p:spPr>
          <a:xfrm>
            <a:off x="6114553" y="4121217"/>
            <a:ext cx="3000427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PRODUKTE VERTEILEN</a:t>
            </a:r>
          </a:p>
        </p:txBody>
      </p:sp>
      <p:sp>
        <p:nvSpPr>
          <p:cNvPr id="297" name="Google Shape;179;p6"/>
          <p:cNvSpPr txBox="1"/>
          <p:nvPr/>
        </p:nvSpPr>
        <p:spPr>
          <a:xfrm>
            <a:off x="6138662" y="4509041"/>
            <a:ext cx="2508518" cy="134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Innerhalb einer Woche werden die bestellten Produkte geliefert, wir </a:t>
            </a:r>
            <a:r>
              <a:rPr b="1"/>
              <a:t>verteilen sie an die Besteller:innen</a:t>
            </a:r>
            <a:r>
              <a:t> und </a:t>
            </a:r>
            <a:r>
              <a:rPr b="1"/>
              <a:t>sammeln das Geld ein</a:t>
            </a:r>
            <a:r>
              <a:t>.</a:t>
            </a:r>
          </a:p>
        </p:txBody>
      </p:sp>
      <p:sp>
        <p:nvSpPr>
          <p:cNvPr id="298" name="Google Shape;180;p6"/>
          <p:cNvSpPr txBox="1"/>
          <p:nvPr/>
        </p:nvSpPr>
        <p:spPr>
          <a:xfrm>
            <a:off x="9036094" y="4121217"/>
            <a:ext cx="2508519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SPENDEN BEHALTEN</a:t>
            </a:r>
          </a:p>
        </p:txBody>
      </p:sp>
      <p:sp>
        <p:nvSpPr>
          <p:cNvPr id="299" name="Google Shape;181;p6"/>
          <p:cNvSpPr txBox="1"/>
          <p:nvPr/>
        </p:nvSpPr>
        <p:spPr>
          <a:xfrm>
            <a:off x="9036094" y="4509041"/>
            <a:ext cx="2508518" cy="108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Wir überweisen den </a:t>
            </a:r>
            <a:r>
              <a:rPr b="1"/>
              <a:t>Warenwert</a:t>
            </a:r>
            <a:r>
              <a:t> der Produkte an FUNDMATE und behalten </a:t>
            </a:r>
            <a:r>
              <a:rPr b="1"/>
              <a:t>4 € Spende pro Produkt</a:t>
            </a:r>
            <a:r>
              <a:t> für unser Projekt!</a:t>
            </a:r>
          </a:p>
        </p:txBody>
      </p:sp>
      <p:sp>
        <p:nvSpPr>
          <p:cNvPr id="300" name="Google Shape;182;p6"/>
          <p:cNvSpPr txBox="1"/>
          <p:nvPr>
            <p:ph type="title"/>
          </p:nvPr>
        </p:nvSpPr>
        <p:spPr>
          <a:xfrm>
            <a:off x="380999" y="387349"/>
            <a:ext cx="10544176" cy="601730"/>
          </a:xfrm>
          <a:prstGeom prst="rect">
            <a:avLst/>
          </a:prstGeom>
        </p:spPr>
        <p:txBody>
          <a:bodyPr/>
          <a:lstStyle/>
          <a:p>
            <a:pPr defTabSz="841247">
              <a:defRPr sz="2944"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DIE FUNDMATE-AKTION </a:t>
            </a:r>
            <a:r>
              <a:rPr>
                <a:latin typeface="Posterama Text Light"/>
                <a:ea typeface="Posterama Text Light"/>
                <a:cs typeface="Posterama Text Light"/>
                <a:sym typeface="Posterama Text Light"/>
              </a:rPr>
              <a:t>| SO FUNKTIONIERT’S</a:t>
            </a:r>
          </a:p>
        </p:txBody>
      </p:sp>
      <p:pic>
        <p:nvPicPr>
          <p:cNvPr id="301" name="Google Shape;184;p6" descr="Google Shape;184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9774" y="1445425"/>
            <a:ext cx="1303399" cy="1065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185;p6" descr="Google Shape;185;p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4138" y="1558226"/>
            <a:ext cx="1448500" cy="93218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hteck"/>
          <p:cNvSpPr/>
          <p:nvPr/>
        </p:nvSpPr>
        <p:spPr>
          <a:xfrm>
            <a:off x="-135901" y="920812"/>
            <a:ext cx="1303405" cy="2768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4" name="Rechteck"/>
          <p:cNvSpPr/>
          <p:nvPr/>
        </p:nvSpPr>
        <p:spPr>
          <a:xfrm>
            <a:off x="9301433" y="6181746"/>
            <a:ext cx="2677864" cy="345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5" name="7_HowTo.png" descr="7_How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2587" y="1476234"/>
            <a:ext cx="1303405" cy="100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App-Ablauf-1.png" descr="App-Ablauf-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8828" y="1229154"/>
            <a:ext cx="1842775" cy="1624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nsa-box-web.jpg" descr="insa-box-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7463" y="4450968"/>
            <a:ext cx="2409771" cy="240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eschirrtuch-spring-box-web.jpg" descr="Geschirrtuch-spring-box-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0442" y="2180638"/>
            <a:ext cx="2362625" cy="236262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Google Shape;197;p4"/>
          <p:cNvSpPr txBox="1"/>
          <p:nvPr>
            <p:ph type="sldNum" sz="quarter" idx="2"/>
          </p:nvPr>
        </p:nvSpPr>
        <p:spPr>
          <a:xfrm>
            <a:off x="11084088" y="6360901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Rechteck"/>
          <p:cNvSpPr/>
          <p:nvPr/>
        </p:nvSpPr>
        <p:spPr>
          <a:xfrm>
            <a:off x="422313" y="830746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2" name="mario-marie-box-shop.jpg" descr="mario-marie-box-sho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55848" y="-110233"/>
            <a:ext cx="2413001" cy="241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roswita-box-shop.jpg" descr="roswita-box-shop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456840" y="2270742"/>
            <a:ext cx="2385424" cy="2385424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FUNDMATE-Produkte sind in Sets zusammengefasst – z. B. 4 Paar Socken, 4 Gewürze, 3 Geschirrtücher, 5 Seifen oder 12 Grußkarten.…"/>
          <p:cNvSpPr txBox="1"/>
          <p:nvPr/>
        </p:nvSpPr>
        <p:spPr>
          <a:xfrm>
            <a:off x="829523" y="4577139"/>
            <a:ext cx="4512250" cy="170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300">
                <a:solidFill>
                  <a:schemeClr val="accent1"/>
                </a:solidFill>
              </a:defRPr>
            </a:pPr>
            <a:r>
              <a:t>FUNDMATE-Produkte sind in Sets zusammengefasst – z. B. 4 Paar Socken, 4 Gewürze, 3 Geschirrtücher, 5 Seifen oder 12 Grußkarten.</a:t>
            </a:r>
          </a:p>
          <a:p>
            <a:pPr>
              <a:defRPr sz="1300">
                <a:solidFill>
                  <a:schemeClr val="accent1"/>
                </a:solidFill>
              </a:defRPr>
            </a:pPr>
          </a:p>
          <a:p>
            <a:pPr>
              <a:defRPr sz="1300">
                <a:solidFill>
                  <a:schemeClr val="accent1"/>
                </a:solidFill>
              </a:defRPr>
            </a:pPr>
            <a:r>
              <a:t>Alle Produkte eignen sich perfekt als Geschenk –  stylische Verpackung inklusive.</a:t>
            </a:r>
          </a:p>
          <a:p>
            <a:pPr>
              <a:defRPr sz="1300">
                <a:solidFill>
                  <a:schemeClr val="accent1"/>
                </a:solidFill>
              </a:defRPr>
            </a:pPr>
          </a:p>
          <a:p>
            <a:pPr>
              <a:defRPr sz="1300">
                <a:solidFill>
                  <a:schemeClr val="accent1"/>
                </a:solidFill>
              </a:defRPr>
            </a:pPr>
            <a:r>
              <a:t>Die Erfahrung zeigt, dass die meisten Unterstützer:innen gern mehr als 4 € spenden!</a:t>
            </a:r>
          </a:p>
        </p:txBody>
      </p:sp>
      <p:sp>
        <p:nvSpPr>
          <p:cNvPr id="315" name="PRE…"/>
          <p:cNvSpPr txBox="1"/>
          <p:nvPr/>
        </p:nvSpPr>
        <p:spPr>
          <a:xfrm>
            <a:off x="2845769" y="2636997"/>
            <a:ext cx="3781721" cy="119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7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PRE</a:t>
            </a:r>
          </a:p>
          <a:p>
            <a:pPr>
              <a:defRPr>
                <a:solidFill>
                  <a:schemeClr val="accent1"/>
                </a:solidFill>
              </a:defRPr>
            </a:pPr>
          </a:p>
          <a:p>
            <a:pPr>
              <a:defRPr>
                <a:solidFill>
                  <a:schemeClr val="accent1"/>
                </a:solidFill>
              </a:defRPr>
            </a:pPr>
            <a:r>
              <a:rPr b="1" sz="1700"/>
              <a:t>13 € / Box</a:t>
            </a:r>
            <a:r>
              <a:rPr b="1"/>
              <a:t> </a:t>
            </a:r>
            <a:r>
              <a:t>=</a:t>
            </a:r>
            <a:r>
              <a:rPr b="1"/>
              <a:t> 9 €</a:t>
            </a:r>
            <a:r>
              <a:t> Warenwert + </a:t>
            </a:r>
            <a:r>
              <a:rPr b="1"/>
              <a:t>4 €</a:t>
            </a:r>
            <a:r>
              <a:t> Spende</a:t>
            </a:r>
          </a:p>
          <a:p>
            <a:pPr>
              <a:defRPr>
                <a:solidFill>
                  <a:schemeClr val="accent1"/>
                </a:solidFill>
              </a:defRPr>
            </a:pPr>
          </a:p>
          <a:p>
            <a:pPr>
              <a:defRPr>
                <a:solidFill>
                  <a:schemeClr val="accent1"/>
                </a:solidFill>
              </a:defRPr>
            </a:pPr>
            <a:r>
              <a:rPr b="1" sz="1700"/>
              <a:t>17 € / Box</a:t>
            </a:r>
            <a:r>
              <a:rPr b="1"/>
              <a:t> </a:t>
            </a:r>
            <a:r>
              <a:t>=</a:t>
            </a:r>
            <a:r>
              <a:rPr b="1"/>
              <a:t> 13 €</a:t>
            </a:r>
            <a:r>
              <a:t> Warenwert + </a:t>
            </a:r>
            <a:r>
              <a:rPr b="1"/>
              <a:t>4 €</a:t>
            </a:r>
            <a:r>
              <a:t> Spende</a:t>
            </a:r>
          </a:p>
        </p:txBody>
      </p:sp>
      <p:sp>
        <p:nvSpPr>
          <p:cNvPr id="316" name="Google Shape;191;p4"/>
          <p:cNvSpPr txBox="1"/>
          <p:nvPr/>
        </p:nvSpPr>
        <p:spPr>
          <a:xfrm>
            <a:off x="362751" y="541044"/>
            <a:ext cx="107950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WAS HAT’S MIT DEN </a:t>
            </a:r>
          </a:p>
          <a:p>
            <a:pPr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PRODUKTEN AUF SICH?</a:t>
            </a:r>
          </a:p>
        </p:txBody>
      </p:sp>
      <p:sp>
        <p:nvSpPr>
          <p:cNvPr id="317" name="Google Shape;196;p4"/>
          <p:cNvSpPr/>
          <p:nvPr/>
        </p:nvSpPr>
        <p:spPr>
          <a:xfrm>
            <a:off x="355396" y="341695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8" name="Allgemeines_Boxenstapel_2.png" descr="Allgemeines_Boxenstapel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9153" y="2495066"/>
            <a:ext cx="2263644" cy="1571156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Kreis"/>
          <p:cNvSpPr/>
          <p:nvPr/>
        </p:nvSpPr>
        <p:spPr>
          <a:xfrm>
            <a:off x="646656" y="4646388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0" name="Kreis"/>
          <p:cNvSpPr/>
          <p:nvPr/>
        </p:nvSpPr>
        <p:spPr>
          <a:xfrm>
            <a:off x="646656" y="5387238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Rechteck"/>
          <p:cNvSpPr/>
          <p:nvPr/>
        </p:nvSpPr>
        <p:spPr>
          <a:xfrm rot="21540000">
            <a:off x="2820157" y="2488700"/>
            <a:ext cx="2311211" cy="43820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2" name="PREISKATEGORIEN"/>
          <p:cNvSpPr txBox="1"/>
          <p:nvPr/>
        </p:nvSpPr>
        <p:spPr>
          <a:xfrm rot="21540000">
            <a:off x="2914110" y="2535472"/>
            <a:ext cx="2106449" cy="576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lvl1pPr>
          </a:lstStyle>
          <a:p>
            <a:pPr/>
            <a:r>
              <a:t>PREISKATEGORIEN</a:t>
            </a:r>
          </a:p>
        </p:txBody>
      </p:sp>
      <p:sp>
        <p:nvSpPr>
          <p:cNvPr id="323" name="RETROSOCKEN | 17 €"/>
          <p:cNvSpPr txBox="1"/>
          <p:nvPr/>
        </p:nvSpPr>
        <p:spPr>
          <a:xfrm>
            <a:off x="8031158" y="1925759"/>
            <a:ext cx="125946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RETROSOCKEN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24" name="NATURSEIFEN | 17 €"/>
          <p:cNvSpPr txBox="1"/>
          <p:nvPr/>
        </p:nvSpPr>
        <p:spPr>
          <a:xfrm>
            <a:off x="8031158" y="4109241"/>
            <a:ext cx="1180593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NATURSEIFEN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25" name="Kreis"/>
          <p:cNvSpPr/>
          <p:nvPr/>
        </p:nvSpPr>
        <p:spPr>
          <a:xfrm>
            <a:off x="646656" y="5961249"/>
            <a:ext cx="88901" cy="8890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6" name="senfgläser-willi-box-web.jpg" descr="senfgläser-willi-box-we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50859" y="4525852"/>
            <a:ext cx="2341792" cy="2341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luigi-box-web.jpg" descr="luigi-box-web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53652" y="-57956"/>
            <a:ext cx="2336206" cy="233620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BIO ITALIENISCHE GEWÜRZE | 17 €"/>
          <p:cNvSpPr txBox="1"/>
          <p:nvPr/>
        </p:nvSpPr>
        <p:spPr>
          <a:xfrm>
            <a:off x="9999849" y="1925759"/>
            <a:ext cx="203949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BIO ITALIENISCHE GEWÜRZE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 €</a:t>
            </a:r>
          </a:p>
        </p:txBody>
      </p:sp>
      <p:sp>
        <p:nvSpPr>
          <p:cNvPr id="329" name="GESCHIRRTÜCHER | 17 €"/>
          <p:cNvSpPr txBox="1"/>
          <p:nvPr/>
        </p:nvSpPr>
        <p:spPr>
          <a:xfrm>
            <a:off x="10295187" y="4409732"/>
            <a:ext cx="1453135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GESCHIRRTÜCHER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30" name="BUNTE SOCKEN | 17 €"/>
          <p:cNvSpPr txBox="1"/>
          <p:nvPr/>
        </p:nvSpPr>
        <p:spPr>
          <a:xfrm>
            <a:off x="7993757" y="6552651"/>
            <a:ext cx="129895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BUNTE SOCKEN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17 €</a:t>
            </a:r>
          </a:p>
        </p:txBody>
      </p:sp>
      <p:sp>
        <p:nvSpPr>
          <p:cNvPr id="331" name="SENF | 13 €"/>
          <p:cNvSpPr txBox="1"/>
          <p:nvPr/>
        </p:nvSpPr>
        <p:spPr>
          <a:xfrm>
            <a:off x="10687998" y="6400251"/>
            <a:ext cx="667513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000"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t>SENF | </a:t>
            </a: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13 €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91;p4"/>
          <p:cNvSpPr txBox="1"/>
          <p:nvPr/>
        </p:nvSpPr>
        <p:spPr>
          <a:xfrm>
            <a:off x="762000" y="4717279"/>
            <a:ext cx="107950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EINBLICK INS SORTIMENT</a:t>
            </a:r>
          </a:p>
          <a:p>
            <a:pPr algn="ctr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Schönes, Leckeres &amp; Praktisches.</a:t>
            </a:r>
          </a:p>
        </p:txBody>
      </p:sp>
      <p:sp>
        <p:nvSpPr>
          <p:cNvPr id="334" name="Google Shape;196;p4"/>
          <p:cNvSpPr/>
          <p:nvPr/>
        </p:nvSpPr>
        <p:spPr>
          <a:xfrm>
            <a:off x="5863551" y="5928038"/>
            <a:ext cx="591898" cy="1"/>
          </a:xfrm>
          <a:prstGeom prst="line">
            <a:avLst/>
          </a:prstGeom>
          <a:ln w="38100">
            <a:solidFill>
              <a:schemeClr val="accent2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5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6" name="Google Shape;198;p4" descr="Google Shape;198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920" y="1571475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199;p4" descr="Google Shape;199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8495" y="1571475"/>
            <a:ext cx="2716590" cy="271659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9" name="Rechteck"/>
          <p:cNvSpPr/>
          <p:nvPr/>
        </p:nvSpPr>
        <p:spPr>
          <a:xfrm>
            <a:off x="9458747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0" name="Lust auf mehr?…"/>
          <p:cNvSpPr txBox="1"/>
          <p:nvPr/>
        </p:nvSpPr>
        <p:spPr>
          <a:xfrm>
            <a:off x="9333862" y="6004640"/>
            <a:ext cx="192182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Lust auf mehr? </a:t>
            </a:r>
          </a:p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Zum gesamten </a:t>
            </a:r>
          </a:p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Produktsortiment </a:t>
            </a:r>
          </a:p>
          <a:p>
            <a:pPr algn="r">
              <a:defRPr sz="10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geht’s  hier entlang:</a:t>
            </a:r>
          </a:p>
        </p:txBody>
      </p:sp>
      <p:pic>
        <p:nvPicPr>
          <p:cNvPr id="341" name="qr code blau.png" descr="qr code blau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9619" y="6037540"/>
            <a:ext cx="617646" cy="619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luigi-box-web.jpg" descr="luigi-box-we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73337" y="1570334"/>
            <a:ext cx="2717801" cy="271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nsa-modell-2-web.jpg" descr="insa-modell-2-we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2485" y="1570265"/>
            <a:ext cx="2717801" cy="271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6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7" name="Rechteck"/>
          <p:cNvSpPr/>
          <p:nvPr/>
        </p:nvSpPr>
        <p:spPr>
          <a:xfrm>
            <a:off x="9446750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0" name="Gruppieren"/>
          <p:cNvGrpSpPr/>
          <p:nvPr/>
        </p:nvGrpSpPr>
        <p:grpSpPr>
          <a:xfrm>
            <a:off x="10160008" y="5407524"/>
            <a:ext cx="150815" cy="476169"/>
            <a:chOff x="0" y="0"/>
            <a:chExt cx="150814" cy="476167"/>
          </a:xfrm>
        </p:grpSpPr>
        <p:sp>
          <p:nvSpPr>
            <p:cNvPr id="348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53" name="Gruppieren"/>
          <p:cNvGrpSpPr/>
          <p:nvPr/>
        </p:nvGrpSpPr>
        <p:grpSpPr>
          <a:xfrm>
            <a:off x="4664565" y="5411892"/>
            <a:ext cx="150815" cy="476169"/>
            <a:chOff x="0" y="0"/>
            <a:chExt cx="150814" cy="476167"/>
          </a:xfrm>
        </p:grpSpPr>
        <p:sp>
          <p:nvSpPr>
            <p:cNvPr id="351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56" name="Gruppieren"/>
          <p:cNvGrpSpPr/>
          <p:nvPr/>
        </p:nvGrpSpPr>
        <p:grpSpPr>
          <a:xfrm>
            <a:off x="7370453" y="2153700"/>
            <a:ext cx="150815" cy="556003"/>
            <a:chOff x="0" y="0"/>
            <a:chExt cx="150814" cy="556002"/>
          </a:xfrm>
        </p:grpSpPr>
        <p:sp>
          <p:nvSpPr>
            <p:cNvPr id="354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59" name="Gruppieren"/>
          <p:cNvGrpSpPr/>
          <p:nvPr/>
        </p:nvGrpSpPr>
        <p:grpSpPr>
          <a:xfrm>
            <a:off x="1955481" y="2153700"/>
            <a:ext cx="150815" cy="556003"/>
            <a:chOff x="0" y="0"/>
            <a:chExt cx="150814" cy="556002"/>
          </a:xfrm>
        </p:grpSpPr>
        <p:sp>
          <p:nvSpPr>
            <p:cNvPr id="357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360" name="NATURSEIFEN ROSWITA"/>
          <p:cNvSpPr txBox="1"/>
          <p:nvPr/>
        </p:nvSpPr>
        <p:spPr>
          <a:xfrm>
            <a:off x="1142840" y="1858180"/>
            <a:ext cx="205686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NATURSEIFEN </a:t>
            </a:r>
            <a:r>
              <a:t>ROSWITA</a:t>
            </a:r>
          </a:p>
        </p:txBody>
      </p:sp>
      <p:sp>
        <p:nvSpPr>
          <p:cNvPr id="361" name="GESCHIRRTÜCHER ROBIN"/>
          <p:cNvSpPr txBox="1"/>
          <p:nvPr/>
        </p:nvSpPr>
        <p:spPr>
          <a:xfrm>
            <a:off x="3323401" y="5974188"/>
            <a:ext cx="220639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GESCHIRRTÜCHER</a:t>
            </a:r>
            <a:r>
              <a:t> ROBIN</a:t>
            </a:r>
          </a:p>
        </p:txBody>
      </p:sp>
      <p:sp>
        <p:nvSpPr>
          <p:cNvPr id="362" name="BADEKUGELN HOLLY"/>
          <p:cNvSpPr txBox="1"/>
          <p:nvPr/>
        </p:nvSpPr>
        <p:spPr>
          <a:xfrm>
            <a:off x="9326197" y="5961488"/>
            <a:ext cx="181843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BADEKUGELN </a:t>
            </a:r>
            <a:r>
              <a:t>HOLLY</a:t>
            </a:r>
          </a:p>
        </p:txBody>
      </p:sp>
      <p:sp>
        <p:nvSpPr>
          <p:cNvPr id="363" name="GRUSSKARTEN SUNNA"/>
          <p:cNvSpPr txBox="1"/>
          <p:nvPr/>
        </p:nvSpPr>
        <p:spPr>
          <a:xfrm>
            <a:off x="6460632" y="1858180"/>
            <a:ext cx="1970457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GRUSSKARTEN</a:t>
            </a:r>
            <a:r>
              <a:t> SUNNA</a:t>
            </a:r>
          </a:p>
        </p:txBody>
      </p:sp>
      <p:sp>
        <p:nvSpPr>
          <p:cNvPr id="364" name="Google Shape;191;p4"/>
          <p:cNvSpPr txBox="1"/>
          <p:nvPr/>
        </p:nvSpPr>
        <p:spPr>
          <a:xfrm>
            <a:off x="632205" y="305446"/>
            <a:ext cx="107950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SCHÖNES &amp; GESCHENKE</a:t>
            </a:r>
          </a:p>
          <a:p>
            <a:pPr algn="ctr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Haushalt, Körperpflege &amp; Papeterie.</a:t>
            </a:r>
          </a:p>
        </p:txBody>
      </p:sp>
      <p:pic>
        <p:nvPicPr>
          <p:cNvPr id="365" name="Google Shape;198;p4" descr="Google Shape;198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93" y="2698667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roswita-mood-2-shop.jpg" descr="roswita-mood-2-sho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561" y="2703605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mood_robin_shop.png" descr="mood_robin_sho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1677" y="2702283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einzelansicht_sunna_2.jpg" descr="einzelansicht_sunna_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5215" y="2710762"/>
            <a:ext cx="2705101" cy="270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Fundmate_01-22_Badewanne-001-By_Felix_Groteloh.jpg" descr="Fundmate_01-22_Badewanne-001-By_Felix_Groteloh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00315" y="2703000"/>
            <a:ext cx="2705101" cy="270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191;p4"/>
          <p:cNvSpPr txBox="1"/>
          <p:nvPr/>
        </p:nvSpPr>
        <p:spPr>
          <a:xfrm>
            <a:off x="698500" y="305446"/>
            <a:ext cx="107950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LECKERES</a:t>
            </a:r>
          </a:p>
          <a:p>
            <a:pPr algn="ctr">
              <a:lnSpc>
                <a:spcPct val="120000"/>
              </a:lnSpc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Bio Gewürze aus aller Welt, Bio Tees für jeden Anlass &amp; feine Senfspezialitäten.</a:t>
            </a:r>
          </a:p>
        </p:txBody>
      </p:sp>
      <p:sp>
        <p:nvSpPr>
          <p:cNvPr id="372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3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4" name="Rechteck"/>
          <p:cNvSpPr/>
          <p:nvPr/>
        </p:nvSpPr>
        <p:spPr>
          <a:xfrm>
            <a:off x="9328381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75" name="Google Shape;219;g22a28e697c9_0_55" descr="Google Shape;219;g22a28e697c9_0_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7565" y="2711776"/>
            <a:ext cx="2716591" cy="271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Google Shape;220;g22a28e697c9_0_55" descr="Google Shape;220;g22a28e697c9_0_55"/>
          <p:cNvPicPr>
            <a:picLocks noChangeAspect="1"/>
          </p:cNvPicPr>
          <p:nvPr/>
        </p:nvPicPr>
        <p:blipFill>
          <a:blip r:embed="rId3">
            <a:extLst/>
          </a:blip>
          <a:srcRect l="0" t="238" r="0" b="248"/>
          <a:stretch>
            <a:fillRect/>
          </a:stretch>
        </p:blipFill>
        <p:spPr>
          <a:xfrm>
            <a:off x="665836" y="2711766"/>
            <a:ext cx="2729979" cy="271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luigi-übersicht-shop.jpg" descr="luigi-übersicht-sho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1677" y="2704610"/>
            <a:ext cx="2716591" cy="2716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" name="Gruppieren"/>
          <p:cNvGrpSpPr/>
          <p:nvPr/>
        </p:nvGrpSpPr>
        <p:grpSpPr>
          <a:xfrm>
            <a:off x="10083808" y="5407524"/>
            <a:ext cx="150815" cy="476169"/>
            <a:chOff x="0" y="0"/>
            <a:chExt cx="150814" cy="476167"/>
          </a:xfrm>
        </p:grpSpPr>
        <p:sp>
          <p:nvSpPr>
            <p:cNvPr id="378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83" name="Gruppieren"/>
          <p:cNvGrpSpPr/>
          <p:nvPr/>
        </p:nvGrpSpPr>
        <p:grpSpPr>
          <a:xfrm>
            <a:off x="4664565" y="5411892"/>
            <a:ext cx="150815" cy="476169"/>
            <a:chOff x="0" y="0"/>
            <a:chExt cx="150814" cy="476167"/>
          </a:xfrm>
        </p:grpSpPr>
        <p:sp>
          <p:nvSpPr>
            <p:cNvPr id="381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2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86" name="Gruppieren"/>
          <p:cNvGrpSpPr/>
          <p:nvPr/>
        </p:nvGrpSpPr>
        <p:grpSpPr>
          <a:xfrm>
            <a:off x="7370453" y="2153700"/>
            <a:ext cx="150815" cy="556003"/>
            <a:chOff x="0" y="0"/>
            <a:chExt cx="150814" cy="556002"/>
          </a:xfrm>
        </p:grpSpPr>
        <p:sp>
          <p:nvSpPr>
            <p:cNvPr id="384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389" name="Gruppieren"/>
          <p:cNvGrpSpPr/>
          <p:nvPr/>
        </p:nvGrpSpPr>
        <p:grpSpPr>
          <a:xfrm>
            <a:off x="1955481" y="2153700"/>
            <a:ext cx="150815" cy="556003"/>
            <a:chOff x="0" y="0"/>
            <a:chExt cx="150814" cy="556002"/>
          </a:xfrm>
        </p:grpSpPr>
        <p:sp>
          <p:nvSpPr>
            <p:cNvPr id="387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8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390" name="BIO KRÄUTERTEE GRETA"/>
          <p:cNvSpPr txBox="1"/>
          <p:nvPr/>
        </p:nvSpPr>
        <p:spPr>
          <a:xfrm>
            <a:off x="1142840" y="1858180"/>
            <a:ext cx="210629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BIO KRÄUTERTEE</a:t>
            </a:r>
            <a:r>
              <a:t> GRETA</a:t>
            </a:r>
          </a:p>
        </p:txBody>
      </p:sp>
      <p:sp>
        <p:nvSpPr>
          <p:cNvPr id="391" name="BIO ITALIENISCHE GEWÜRZE LUIGI"/>
          <p:cNvSpPr txBox="1"/>
          <p:nvPr/>
        </p:nvSpPr>
        <p:spPr>
          <a:xfrm>
            <a:off x="3323401" y="5974188"/>
            <a:ext cx="298569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BIO ITALIENISCHE GEWÜRZE</a:t>
            </a:r>
            <a:r>
              <a:t> LUIGI</a:t>
            </a:r>
          </a:p>
        </p:txBody>
      </p:sp>
      <p:sp>
        <p:nvSpPr>
          <p:cNvPr id="392" name="SENFSPEZIALITÄTEN WILLI"/>
          <p:cNvSpPr txBox="1"/>
          <p:nvPr/>
        </p:nvSpPr>
        <p:spPr>
          <a:xfrm>
            <a:off x="6401365" y="1858180"/>
            <a:ext cx="228089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SENFSPEZIALITÄTEN </a:t>
            </a:r>
            <a:r>
              <a:t>WILLI</a:t>
            </a:r>
          </a:p>
        </p:txBody>
      </p:sp>
      <p:sp>
        <p:nvSpPr>
          <p:cNvPr id="393" name="BIO FRÜHSTÜCKSGEWÜRZE GUSTAV"/>
          <p:cNvSpPr txBox="1"/>
          <p:nvPr/>
        </p:nvSpPr>
        <p:spPr>
          <a:xfrm>
            <a:off x="8552767" y="5974188"/>
            <a:ext cx="315531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BIO FRÜHSTÜCKSGEWÜRZE</a:t>
            </a:r>
            <a:r>
              <a:t> GUSTAV</a:t>
            </a:r>
          </a:p>
        </p:txBody>
      </p:sp>
      <p:pic>
        <p:nvPicPr>
          <p:cNvPr id="394" name="gustav-einzelansicht-1-web.jpg" descr="gustav-einzelansicht-1-we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0315" y="2723871"/>
            <a:ext cx="2717801" cy="271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197;p4"/>
          <p:cNvSpPr txBox="1"/>
          <p:nvPr>
            <p:ph type="sldNum" sz="quarter" idx="2"/>
          </p:nvPr>
        </p:nvSpPr>
        <p:spPr>
          <a:xfrm>
            <a:off x="11220668" y="6219290"/>
            <a:ext cx="180301" cy="256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7" name="Rechteck"/>
          <p:cNvSpPr/>
          <p:nvPr/>
        </p:nvSpPr>
        <p:spPr>
          <a:xfrm>
            <a:off x="144355" y="583530"/>
            <a:ext cx="12700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8" name="Rechteck"/>
          <p:cNvSpPr/>
          <p:nvPr/>
        </p:nvSpPr>
        <p:spPr>
          <a:xfrm>
            <a:off x="9510487" y="6150731"/>
            <a:ext cx="2578881" cy="3936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01" name="Gruppieren"/>
          <p:cNvGrpSpPr/>
          <p:nvPr/>
        </p:nvGrpSpPr>
        <p:grpSpPr>
          <a:xfrm>
            <a:off x="10088952" y="5411892"/>
            <a:ext cx="150815" cy="476169"/>
            <a:chOff x="0" y="0"/>
            <a:chExt cx="150814" cy="476167"/>
          </a:xfrm>
        </p:grpSpPr>
        <p:sp>
          <p:nvSpPr>
            <p:cNvPr id="399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04" name="Gruppieren"/>
          <p:cNvGrpSpPr/>
          <p:nvPr/>
        </p:nvGrpSpPr>
        <p:grpSpPr>
          <a:xfrm>
            <a:off x="4664565" y="5411892"/>
            <a:ext cx="150815" cy="476169"/>
            <a:chOff x="0" y="0"/>
            <a:chExt cx="150814" cy="476167"/>
          </a:xfrm>
        </p:grpSpPr>
        <p:sp>
          <p:nvSpPr>
            <p:cNvPr id="402" name="Google Shape;166;p6"/>
            <p:cNvSpPr/>
            <p:nvPr/>
          </p:nvSpPr>
          <p:spPr>
            <a:xfrm flipH="1">
              <a:off x="76199" y="0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170;p6"/>
            <p:cNvSpPr/>
            <p:nvPr/>
          </p:nvSpPr>
          <p:spPr>
            <a:xfrm>
              <a:off x="0" y="322179"/>
              <a:ext cx="150815" cy="153989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407" name="Gruppieren"/>
          <p:cNvGrpSpPr/>
          <p:nvPr/>
        </p:nvGrpSpPr>
        <p:grpSpPr>
          <a:xfrm>
            <a:off x="1955481" y="2153700"/>
            <a:ext cx="150815" cy="556003"/>
            <a:chOff x="0" y="0"/>
            <a:chExt cx="150814" cy="556002"/>
          </a:xfrm>
        </p:grpSpPr>
        <p:sp>
          <p:nvSpPr>
            <p:cNvPr id="405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408" name="RETROSOCKEN MARIO | MARIE"/>
          <p:cNvSpPr txBox="1"/>
          <p:nvPr/>
        </p:nvSpPr>
        <p:spPr>
          <a:xfrm>
            <a:off x="1142840" y="1858180"/>
            <a:ext cx="260964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RETROSOCKEN</a:t>
            </a:r>
            <a:r>
              <a:t> MARIO | MARIE</a:t>
            </a:r>
          </a:p>
        </p:txBody>
      </p:sp>
      <p:sp>
        <p:nvSpPr>
          <p:cNvPr id="409" name="FANCY SOCKEN ELI | ELIAS"/>
          <p:cNvSpPr txBox="1"/>
          <p:nvPr/>
        </p:nvSpPr>
        <p:spPr>
          <a:xfrm>
            <a:off x="3323401" y="5974188"/>
            <a:ext cx="2294053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FANCY SOCKEN</a:t>
            </a:r>
            <a:r>
              <a:t> ELI | ELIAS</a:t>
            </a:r>
          </a:p>
        </p:txBody>
      </p:sp>
      <p:sp>
        <p:nvSpPr>
          <p:cNvPr id="410" name="KINDERSOCKEN FELI | FELIX"/>
          <p:cNvSpPr txBox="1"/>
          <p:nvPr/>
        </p:nvSpPr>
        <p:spPr>
          <a:xfrm>
            <a:off x="6489002" y="1858180"/>
            <a:ext cx="237175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KINDERSOCKEN</a:t>
            </a:r>
            <a:r>
              <a:t> FELI | FELIX</a:t>
            </a:r>
          </a:p>
        </p:txBody>
      </p:sp>
      <p:sp>
        <p:nvSpPr>
          <p:cNvPr id="411" name="Google Shape;191;p4"/>
          <p:cNvSpPr txBox="1"/>
          <p:nvPr/>
        </p:nvSpPr>
        <p:spPr>
          <a:xfrm>
            <a:off x="632205" y="305446"/>
            <a:ext cx="107950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latin typeface="Posterama Text SemiBold"/>
                <a:ea typeface="Posterama Text SemiBold"/>
                <a:cs typeface="Posterama Text SemiBold"/>
                <a:sym typeface="Posterama Text SemiBold"/>
              </a:defRPr>
            </a:pPr>
            <a:r>
              <a:t>SOCKEN</a:t>
            </a:r>
          </a:p>
          <a:p>
            <a:pPr algn="ctr">
              <a:defRPr sz="1500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Chic, casual, praktisch oder sportlich – Socken für alle Lebenslagen.</a:t>
            </a:r>
          </a:p>
        </p:txBody>
      </p:sp>
      <p:pic>
        <p:nvPicPr>
          <p:cNvPr id="412" name="mario-marie-modell-1-shop.jpg" descr="mario-marie-modell-1-sh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988" y="2701678"/>
            <a:ext cx="2717801" cy="2717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5" name="Gruppieren"/>
          <p:cNvGrpSpPr/>
          <p:nvPr/>
        </p:nvGrpSpPr>
        <p:grpSpPr>
          <a:xfrm>
            <a:off x="7436073" y="2153700"/>
            <a:ext cx="150815" cy="556003"/>
            <a:chOff x="0" y="0"/>
            <a:chExt cx="150814" cy="556002"/>
          </a:xfrm>
        </p:grpSpPr>
        <p:sp>
          <p:nvSpPr>
            <p:cNvPr id="413" name="Google Shape;166;p6"/>
            <p:cNvSpPr/>
            <p:nvPr/>
          </p:nvSpPr>
          <p:spPr>
            <a:xfrm flipV="1">
              <a:off x="76199" y="162385"/>
              <a:ext cx="1" cy="393618"/>
            </a:xfrm>
            <a:prstGeom prst="line">
              <a:avLst/>
            </a:prstGeom>
            <a:noFill/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" name="Google Shape;170;p6"/>
            <p:cNvSpPr/>
            <p:nvPr/>
          </p:nvSpPr>
          <p:spPr>
            <a:xfrm>
              <a:off x="0" y="0"/>
              <a:ext cx="150815" cy="153988"/>
            </a:xfrm>
            <a:prstGeom prst="ellipse">
              <a:avLst/>
            </a:prstGeom>
            <a:solidFill>
              <a:srgbClr val="FFFFFF"/>
            </a:solidFill>
            <a:ln w="2062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416" name="BUNTE SOCKEN INSA"/>
          <p:cNvSpPr txBox="1"/>
          <p:nvPr/>
        </p:nvSpPr>
        <p:spPr>
          <a:xfrm>
            <a:off x="9163218" y="5974188"/>
            <a:ext cx="1831950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1"/>
                </a:solidFill>
                <a:latin typeface="Posterama Text Light"/>
                <a:ea typeface="Posterama Text Light"/>
                <a:cs typeface="Posterama Text Light"/>
                <a:sym typeface="Posterama Text Light"/>
              </a:defRPr>
            </a:pPr>
            <a:r>
              <a:rPr>
                <a:latin typeface="Posterama Text SemiBold"/>
                <a:ea typeface="Posterama Text SemiBold"/>
                <a:cs typeface="Posterama Text SemiBold"/>
                <a:sym typeface="Posterama Text SemiBold"/>
              </a:rPr>
              <a:t>BUNTE SOCKEN </a:t>
            </a:r>
            <a:r>
              <a:t>INSA</a:t>
            </a:r>
          </a:p>
        </p:txBody>
      </p:sp>
      <p:pic>
        <p:nvPicPr>
          <p:cNvPr id="417" name="insa-modell-2-web.jpg" descr="insa-modell-2-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5459" y="2698922"/>
            <a:ext cx="2717801" cy="271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felix-modell-web-(1).jpg" descr="felix-modell-web-(1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9080" y="2701678"/>
            <a:ext cx="2717801" cy="271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eli-elias-modell-web-(1).jpg" descr="eli-elias-modell-web-(1)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81072" y="2701678"/>
            <a:ext cx="2717801" cy="271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485F"/>
      </a:accent1>
      <a:accent2>
        <a:srgbClr val="40B8B2"/>
      </a:accent2>
      <a:accent3>
        <a:srgbClr val="00788B"/>
      </a:accent3>
      <a:accent4>
        <a:srgbClr val="EA537C"/>
      </a:accent4>
      <a:accent5>
        <a:srgbClr val="FFE741"/>
      </a:accent5>
      <a:accent6>
        <a:srgbClr val="E0EEF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485F"/>
      </a:accent1>
      <a:accent2>
        <a:srgbClr val="40B8B2"/>
      </a:accent2>
      <a:accent3>
        <a:srgbClr val="00788B"/>
      </a:accent3>
      <a:accent4>
        <a:srgbClr val="EA537C"/>
      </a:accent4>
      <a:accent5>
        <a:srgbClr val="FFE741"/>
      </a:accent5>
      <a:accent6>
        <a:srgbClr val="E0EEF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